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sldIdLst>
    <p:sldId id="258" r:id="rId3"/>
    <p:sldId id="278" r:id="rId4"/>
    <p:sldId id="279" r:id="rId5"/>
    <p:sldId id="257" r:id="rId6"/>
    <p:sldId id="264" r:id="rId7"/>
    <p:sldId id="265" r:id="rId8"/>
    <p:sldId id="282" r:id="rId9"/>
    <p:sldId id="267" r:id="rId10"/>
    <p:sldId id="272" r:id="rId11"/>
    <p:sldId id="283" r:id="rId12"/>
    <p:sldId id="284" r:id="rId13"/>
    <p:sldId id="285" r:id="rId14"/>
    <p:sldId id="286" r:id="rId15"/>
    <p:sldId id="287" r:id="rId16"/>
    <p:sldId id="288" r:id="rId17"/>
    <p:sldId id="268" r:id="rId18"/>
    <p:sldId id="276" r:id="rId19"/>
    <p:sldId id="280" r:id="rId20"/>
    <p:sldId id="281" r:id="rId21"/>
    <p:sldId id="28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ABC"/>
    <a:srgbClr val="EDDCC1"/>
    <a:srgbClr val="225A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98FB6-BEBC-4032-BF01-1C897DCC01E3}" v="303" dt="2024-04-14T11:24:49.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87" autoAdjust="0"/>
    <p:restoredTop sz="94660"/>
  </p:normalViewPr>
  <p:slideViewPr>
    <p:cSldViewPr snapToGrid="0" snapToObjects="1">
      <p:cViewPr varScale="1">
        <p:scale>
          <a:sx n="81" d="100"/>
          <a:sy n="81" d="100"/>
        </p:scale>
        <p:origin x="8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48:40.22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4T11:17:43.74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4T11:17:44.130"/>
    </inkml:context>
    <inkml:brush xml:id="br0">
      <inkml:brushProperty name="width" value="0.05" units="cm"/>
      <inkml:brushProperty name="height" value="0.05" units="cm"/>
      <inkml:brushProperty name="color" value="#E71224"/>
    </inkml:brush>
  </inkml:definitions>
  <inkml:trace contextRef="#ctx0" brushRef="#br0">0 1 24575,'0'0'-8191</inkml:trace>
  <inkml:trace contextRef="#ctx0" brushRef="#br0" timeOffset="1">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55:44.731"/>
    </inkml:context>
    <inkml:brush xml:id="br0">
      <inkml:brushProperty name="width" value="0.05" units="cm"/>
      <inkml:brushProperty name="height" value="0.05" units="cm"/>
      <inkml:brushProperty name="color" value="#E71224"/>
    </inkml:brush>
  </inkml:definitions>
  <inkml:trace contextRef="#ctx0" brushRef="#br0">7 3 24575,'-3'0'0,"0"-2"0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55:48.09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55:49.946"/>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55:51.09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48:35.424"/>
    </inkml:context>
    <inkml:brush xml:id="br0">
      <inkml:brushProperty name="width" value="0.05" units="cm"/>
      <inkml:brushProperty name="height" value="0.05" units="cm"/>
      <inkml:brushProperty name="color" value="#E71224"/>
    </inkml:brush>
  </inkml:definitions>
  <inkml:trace contextRef="#ctx0" brushRef="#br0">0 1 24575,'5'0'0,"-1"0"0,0 1 0,0 0 0,0 0 0,0 0 0,0 0 0,0 1 0,-1-1 0,1 1 0,0 0 0,-1 0 0,5 4 0,5 4 0,21 22 0,-2-1 0,110 67 0,-109-77 0,97 71 0,-23-13 0,-89-66 0,1-1 0,-1-1 0,31 12 0,-5-1 0,-22-11 0,-13-8 0,-1 1 0,13 9 0,-8-4 0,0-1 0,1 0 0,0-1 0,0 0 0,1-2 0,-1 1 0,26 5 0,112 24 0,-123-29 0,15 2 0,-35-6 0,-1-1 0,1 1 0,-1 1 0,14 5 0,-12-4 0,0-1 0,18 4 0,-3-3 0,10 2 0,64 3 0,-74-8 0,39 8 0,-29-4 0,7 3 0,-28-5 0,1-1 0,20 2 0,-2-4 0,-19-1 0,0 1 0,-1 1 0,1 0 0,15 3 0,-12-1 0,0 0 0,30 0 0,-28-3 0,0 2 0,20 3 0,48 14 0,-71-16 0,31 2 0,-30-4 0,27 6 0,-14-2 0,-19-3 0,1 0 0,19 7 0,34 14 0,83 15 0,-77-20 0,-38-11 0,-10-1 0,28 9 0,-43-11 0,0 0 0,-1 0 0,11 8 0,-10-7 0,0 1 0,12 5 0,42 14 0,-27-11 0,46 25 0,-75-36 0,-1 1 0,0 0 0,-1 0 0,8 8 0,-9-8 0,1 0 0,0-1 0,0 1 0,0-1 0,0 0 0,0 0 0,9 4 0,16 6 0,-1 0 0,-1 2 0,0 1 0,-1 2 0,-1 0 0,0 1 0,21 24 0,-12-15 0,-24-21 0,-1 1 0,-1 0 0,9 9 0,-2-1 0,1 0 0,0-2 0,30 22 0,-27-23 0,-12-7 0,-1-1 0,-1 1 0,1 1 0,7 9 0,-9-10 0,0-1 0,0 0 0,0 0 0,1 0 0,0 0 0,0-1 0,10 7 0,1-2 0,-1 0 0,0 1 0,0 0 0,-1 1 0,18 20 0,-23-24 0,-1 1 0,1-1 0,0 0 0,1-1 0,17 9 0,-15-8 0,0 0 0,0 0 0,14 13 0,75 66 0,-93-79 0,1 0 0,17 10 0,-19-13 0,-1 0 0,0 0 0,1 1 0,-2 0 0,1 0 0,0 0 0,7 10 0,112 158 0,-94-125 0,-23-35 0,0 0 0,17 19 0,-2-8 0,-14-16 0,-2-1 0,1 2 0,-1-1 0,0 1 0,-1 0 0,7 13 0,-7-8 0,-3-7 0,0 0 0,1 0 0,-1 0 0,1 0 0,1-1 0,-1 0 0,1 1 0,0-2 0,8 8 0,-7-8 0,0 1 0,0 0 0,-1 0 0,0 1 0,0 0 0,0 0 0,7 14 0,13 20 0,-15-27 0,15 31 0,-3-6 0,-16-29 0,2-1 0,-1 0 0,12 11 0,-11-12 0,0 0 0,-1 0 0,0 1 0,7 11 0,-6-6 0,0 0 0,1 0 0,1-1 0,1 0 0,19 19 0,-17-19 0,-1 1 0,0 0 0,10 16 0,-10-13 0,25 27 0,-26-31 0,-1-1 0,-1 1 0,0 1 0,10 21 0,3 5 0,-4-4 0,-15-29 0,0 0 0,0 0 0,1-1 0,0 1 0,0-1 0,0 0 0,10 10 0,-6-7 0,0 1 0,0-1 0,-1 1 0,0 1 0,-1-1 0,7 17 0,-6-13 0,0 0 0,1-1 0,12 15 0,-10-15 0,12 21 0,-14-20 0,15 19 0,-15-23 0,-1 1 0,-1 0 0,0 1 0,8 20 0,-9-21 0,0 0 0,0 0 0,1 0 0,0 0 0,10 11 0,-7-10 0,-1 0 0,0 1 0,-1 0 0,10 24 0,-3-6 0,-8-17 0,6 22 0,-10-28 0,1 0 0,-1 0 0,1 0 0,1 0 0,-1-1 0,2 1 0,-1-1 0,9 11 0,-4-7 0,0 0 0,-1 0 0,0 1 0,0 0 0,7 18 0,22 67 0,-15-38 0,-19-52 0,0 0 0,1-1 0,4 7 0,10 17 0,-6 2 0,-2 1 0,-1 1 0,6 43 0,3-1 0,1 5 0,-15-58 0,0-1 0,2 1 0,9 22 0,3-13 0,-14-26 0,0 1 0,0-1 0,3 10 0,47 151 0,-49-156 0,0-1 0,1-1 0,0 1 0,0-1 0,13 14 0,-10-11 0,0-1 0,12 21 0,27 55 0,-41-75 0,0-1 0,1 0 0,1 0 0,-1-1 0,2 0 0,10 8 0,-14-11 0,1 1 0,-1 0 0,0 1 0,-1-1 0,8 15 0,-1-2 0,-8-13 0,2 0 0,-1-1 0,1 0 0,0 0 0,1-1 0,0 0 0,11 9 0,-12-9 0,1 0 0,-1 1 0,0 0 0,-1 0 0,0 1 0,0 0 0,7 16 0,-7-15 0,-1 0 0,2 0 0,-1 0 0,1 0 0,13 13 0,-4-6 0,-2-1 0,0 2 0,-1 0 0,-1 0 0,-1 1 0,12 25 0,14 26 0,11-3 0,-40-56 0,0 2 0,1 1 0,1-1 0,0 0 0,0-1 0,1 0 0,1 0 0,11 9 0,-14-14 0,-1 0 0,0 1 0,0 0 0,10 13 0,-12-13 0,0-1 0,1 1 0,0-1 0,1 0 0,-1 0 0,13 7 0,-4-5 0,-9-5 0,0 0 0,-1 1 0,1-1 0,-1 1 0,0 0 0,0 0 0,7 8 0,13 17 43,13 17-1451,-33-38-5418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7:52:34.356"/>
    </inkml:context>
    <inkml:brush xml:id="br0">
      <inkml:brushProperty name="width" value="0.05" units="cm"/>
      <inkml:brushProperty name="height" value="0.05" units="cm"/>
      <inkml:brushProperty name="color" value="#E71224"/>
    </inkml:brush>
  </inkml:definitions>
  <inkml:trace contextRef="#ctx0" brushRef="#br0">1 5403 24575,'3'-1'0,"-1"0"0,1 0 0,0 0 0,-1 0 0,1 0 0,0-1 0,3-2 0,-1 1 0,1-1 0,-1 0 0,0 0 0,0-1 0,0 0 0,0 0 0,6-9 0,-6 7 0,1 1 0,-1-1 0,11-8 0,1 2 0,-1-1 0,0-1 0,-2-1 0,19-24 0,-26 32 0,0 0 0,1 1 0,14-11 0,6-5 0,-18 14 0,0-1 0,0 1 0,12-17 0,-15 17 0,1 1 0,0-1 0,15-11 0,-15 15 0,-1-1 0,0-1 0,-1 1 0,1-1 0,-1 0 0,7-12 0,-2 1 0,1 0 0,1 1 0,0 1 0,28-27 0,-34 35 0,0-1 0,0 0 0,-1 0 0,7-12 0,-7 11 0,0-1 0,2 1 0,7-10 0,-1 5 0,-2-1 0,0 0 0,-1-1 0,0 0 0,-1 0 0,-1-1 0,-1-1 0,-1 1 0,6-23 0,22-101 0,-32 135 0,0 0 0,1 0 0,-1 0 0,1 0 0,7-7 0,-6 7 0,0-1 0,0 1 0,7-16 0,8-34 0,16-38 0,-32 87 0,1 0 0,0 0 0,1 0 0,12-13 0,-11 13 0,-1 0 0,1 0 0,-1 0 0,4-10 0,1-4 0,53-99 0,-37 77 0,31-71 0,-41 80 0,28-43 0,14-28 0,-19 34 0,-13 24 0,-17 29 0,9-16 0,-2-1 0,14-40 0,-25 61 0,0 1 0,1 0 0,13-19 0,-10 17 0,-1 0 0,8-20 0,107-216 0,-117 237 0,-1-1 0,0 1 0,5-27 0,-7 28 0,0-1 0,0 0 0,2 1 0,11-24 0,-2 11 0,-3-1 0,0 0 0,10-38 0,-11 30 0,4-8 0,35-94 0,-42 119 0,-2 1 0,1-2 0,-2 1 0,4-29 0,-6 30 0,8-22 0,-6 26 0,-1 0 0,3-25 0,10-75 0,-2 19 0,-7 47 0,13-47 0,10 7 0,-14 24 0,6-23 0,-13 53 0,5-38 0,6-22 0,-17 84 0,-1 1 0,9-14 0,4-10 0,-4 0 0,27-81 0,-30 86 0,2 0 0,0 1 0,27-45 0,8-16 0,-36 67 0,0 1 0,1 1 0,2 0 0,24-30 0,-8 11 0,-18 21 0,16-15 0,-4 3 0,-17 21 0,0 1 0,0-1 0,13-10 0,15-9 0,56-33 0,-53 34 0,-30 20 0,1 1 0,-1 0 0,1 0 0,1 0 0,-1 1 0,13-5 0,125-34 0,-126 37 0,96-36 0,-66 25 0,81-18 0,-116 31 0,20-5 0,49-20 0,-77 26 0,0-1 0,0 0 0,10-8 0,5-3 0,144-76 0,-156 85 32,-1-1 0,0 0 0,11-10 0,-11 8-530,1 1 1,15-10-1,-15 12-6328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4T11:17:01.831"/>
    </inkml:context>
    <inkml:brush xml:id="br0">
      <inkml:brushProperty name="width" value="0.05" units="cm"/>
      <inkml:brushProperty name="height" value="0.05" units="cm"/>
      <inkml:brushProperty name="color" value="#E71224"/>
    </inkml:brush>
  </inkml:definitions>
  <inkml:trace contextRef="#ctx0" brushRef="#br0">0 0 24575,'2'1'0,"0"-1"0,-1 0 0,1 1 0,-1-1 0,1 1 0,-1-1 0,1 1 0,-1 0 0,1 0 0,-1-1 0,0 1 0,1 0 0,-1 0 0,0 0 0,2 3 0,15 19 0,2 10 0,-1 1 0,22 60 0,-35-79 0,4 4 0,0 0 0,18 25 0,-18-30 0,0 1 0,-2 1 0,1-1 0,7 23 0,-9-21 0,0-1 0,0-1 0,13 20 0,8 15 0,-20-31 0,-6-14 0,0 0 0,-1-1 0,2 0 0,-1 1 0,0-1 0,1 0 0,4 5 0,12 12 0,-1 1 0,26 42 0,-37-54 0,1-1 0,1 0 0,-1 0 0,2-1 0,-1 0 0,1-1 0,16 9 0,9 8 0,-19-14 0,0 0 0,1-1 0,0-1 0,25 7 0,-32-11 0,47 13 0,-16-6 0,-19-5 0,28 4 0,-35-8 0,0 1 0,0 0 0,0 1 0,0 1 0,19 9 0,-14-4 0,1 0 0,1-2 0,-1 0 0,34 7 0,88 15 0,-40-3 0,-93-24 0,1 1 0,-1 0 0,0 1 0,-1 0 0,14 10 0,-10-6 0,26 11 0,-5-7 0,-26-10 0,0 0 0,0 0 0,0 0 0,0 1 0,0 0 0,-1 1 0,0-1 0,0 2 0,9 7 0,3 6 0,26 19 0,-22-19 0,20 21 0,-16-14 0,-15-14 0,19 21 0,-23-24 0,0 0 0,0-1 0,1 0 0,0 0 0,0-1 0,1 0 0,20 10 0,-23-13 0,-1 1 0,1 0 0,10 10 0,-11-9 0,1 0 0,13 9 0,46 17 0,-45-22 0,32 18 0,-23-9 0,0 0 0,2-3 0,60 25 0,-69-32 0,-1 1 0,0 1 0,-1 1 0,27 19 0,-20-10 0,-15-11 0,1 0 0,0-1 0,24 12 0,1-6 0,-20-8 0,-1 1 0,32 18 0,-31-15 0,0 0 0,0-1 0,1-2 0,0 0 0,41 11 0,-40-14 0,-1 2 0,30 15 0,-12 0 0,-28-15 0,0-1 0,0-1 0,14 7 0,-8-6 0,-1 2 0,-1 0 0,1 0 0,16 14 0,-6-4 0,26 15 0,75 36 0,-119-65 0,0 0 0,0 1 0,-1 0 0,0 0 0,0 0 0,0 1 0,-1 0 0,7 9 0,10 10 0,-12-16 0,0-1 0,0-1 0,0 1 0,20 9 0,-15-9 0,25 19 0,69 48 0,5 5 0,-92-62 0,1-1 0,35 19 0,-51-31 0,1 0 0,-1 1 0,0-1 0,-1 1 0,1 1 0,-1-1 0,-1 1 0,7 10 0,5 4 0,-13-17 0,1 0 0,-1 0 0,1 0 0,0-1 0,0 1 0,9 3 0,13 10 0,-17-9 0,0 0 0,0 1 0,-1 0 0,16 21 0,3 5 0,-17-23 0,-1 1 0,17 26 0,-15-20 0,0-1 0,1 0 0,16 15 0,-15-16 0,23 30 0,-18-23 0,33 35 0,-43-51 0,0 0 0,-1 1 0,0 0 0,-1 0 0,0 1 0,9 16 0,52 88 0,-46-79 0,15 19 0,-22-34 0,22 40 0,-27-41 0,-4-5 0,1 1 0,1-2 0,0 1 0,1-1 0,0 0 0,1-1 0,13 13 0,-12-14 0,-1 0 0,-1 0 0,0 1 0,0 0 0,-2 0 0,9 16 0,-5-8 0,20 28 0,-15-24 0,-2 0 0,0 1 0,-2 1 0,10 30 0,-17-44 0,5 14 0,-2-5 0,0 1 0,2-2 0,0 1 0,24 33 0,-20-34 0,-1 1 0,-1 1 0,-1 0 0,-1 1 0,-1 0 0,-1 0 0,8 36 0,-13-48 0,1 0 0,1 0 0,9 16 0,8 20 0,-13-20 0,2-1 0,16 27 0,-20-41 0,0-1 0,1 0 0,0 0 0,1-1 0,0 0 0,17 14 0,-18-18 0,0 1 0,-1-1 0,0 1 0,0 1 0,-1-1 0,0 1 0,0 0 0,-1 1 0,0-1 0,0 1 0,4 14 0,1 0 0,1-1 0,27 42 0,-31-53 0,16 26 0,19 43 0,-34-64 0,1-1 0,20 25 0,2 5 0,-24-34 0,0 0 0,1 0 0,1-1 0,-1 0 0,2-1 0,19 17 0,-20-19 0,-1 1 0,-1 0 0,0 1 0,0-1 0,0 1 0,-1 1 0,5 10 0,-4-7 0,1 0 0,1 0 0,10 11 0,116 117 0,-121-125 0,17 26 0,-2-1 0,-11-15 0,7 7 0,54 57 0,-72-82 0,-1 1 0,0 0 0,8 15 0,-9-14 0,1-1 0,0 0 0,11 15 0,-16-23 0,8 8 0,0 0 0,-1 1 0,0 0 0,-1 0 0,0 1 0,0 0 0,7 17 0,-6-9 0,1 0 0,0 0 0,2-1 0,0 0 0,27 31 0,-32-41 0,0 0 0,-1 1 0,0-1 0,-1 1 0,0 0 0,0 0 0,-1 0 0,0 0 0,3 19 0,-2-13 0,1-1 0,8 20 0,-7-20 0,-1 1 0,5 16 0,-7-19 0,1-1 0,1 0 0,0 0 0,11 18 0,0 0 0,-8-14 0,0 0 0,-1 0 0,-1 1 0,0 0 0,-1 0 0,-1 0 0,2 21 0,-5-23 0,0 0 0,1 0 0,1 0 0,0 0 0,0-1 0,2 1 0,0-1 0,0 0 0,1 0 0,1 0 0,11 15 0,7 13-1365,-20-32-5461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4T11:17:27.407"/>
    </inkml:context>
    <inkml:brush xml:id="br0">
      <inkml:brushProperty name="width" value="0.05" units="cm"/>
      <inkml:brushProperty name="height" value="0.05" units="cm"/>
      <inkml:brushProperty name="color" value="#E71224"/>
    </inkml:brush>
  </inkml:definitions>
  <inkml:trace contextRef="#ctx0" brushRef="#br0">0 5219 24575,'1'-4'0,"-1"-1"0,1 1 0,0 0 0,0 0 0,1 0 0,-1 0 0,1 0 0,0 0 0,0 1 0,1-1 0,-1 0 0,1 1 0,5-6 0,-3 3 0,-1 0 0,1 0 0,5-12 0,19-57 0,7-17 0,32-68 0,-46 103 0,-17 47 0,0 1 0,1 0 0,0 0 0,10-12 0,7-11 0,86-129 0,-59 70 0,0 0 0,-30 59 0,18-45 0,-13 25 0,-18 41 0,0 0 0,14-17 0,9-13 0,-8 3 0,21-51 0,36-72 0,-12 29 0,-41 81 0,3 1 0,36-50 0,-61 94 0,91-140 0,-75 115 0,-1-2 0,17-38 0,-26 53 0,1 1 0,1-1 0,14-15 0,6-9 0,-1-2 0,98-145 0,-63 98 0,-44 62 0,-1 0 0,28-53 0,-30 43 0,-1 4 0,21-63 0,10-35 0,-29 83 0,-2-1 0,13-57 0,-9 12 0,5-17 0,7-25 0,-10 48 0,-14 56 0,24-55 0,7-22 0,-33 81 0,2 1 0,1 0 0,0 1 0,3 0 0,26-42 0,-27 49 0,19-42 0,-21 38 0,19-30 0,121-152 0,-132 183 0,50-54 0,-4 5 0,-52 59 0,1 0 0,1 1 0,1 0 0,26-16 0,-1 0 0,65-47 0,-25 19 0,-46 27 0,32-27 0,-55 49 0,-1-2 0,0 1 0,0-1 0,9-12 0,-14 15 0,1 0 0,0 0 0,0 1 0,1 0 0,0 0 0,10-5 0,0 1 0,38-14 0,-40 18 0,-1 1 0,-1 0 0,0-1 0,0-1 0,21-13 0,34-21 0,-24 15 0,-17 12-1365,-16 10-5461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51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1151268" y="3894541"/>
            <a:ext cx="6828565" cy="261980"/>
          </a:xfrm>
        </p:spPr>
        <p:txBody>
          <a:bodyPr anchor="ctr">
            <a:noAutofit/>
          </a:bodyPr>
          <a:lstStyle>
            <a:lvl1pPr>
              <a:defRPr sz="1200"/>
            </a:lvl1pPr>
          </a:lstStyle>
          <a:p>
            <a:pPr lvl="0"/>
            <a:r>
              <a:rPr lang="en-US" dirty="0"/>
              <a:t>Add Your Subtitle</a:t>
            </a:r>
          </a:p>
        </p:txBody>
      </p:sp>
    </p:spTree>
    <p:extLst>
      <p:ext uri="{BB962C8B-B14F-4D97-AF65-F5344CB8AC3E}">
        <p14:creationId xmlns:p14="http://schemas.microsoft.com/office/powerpoint/2010/main" val="235894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2" hasCustomPrompt="1"/>
          </p:nvPr>
        </p:nvSpPr>
        <p:spPr>
          <a:xfrm>
            <a:off x="1151268" y="3894541"/>
            <a:ext cx="6828565" cy="261980"/>
          </a:xfrm>
        </p:spPr>
        <p:txBody>
          <a:bodyPr anchor="ctr">
            <a:noAutofit/>
          </a:bodyPr>
          <a:lstStyle>
            <a:lvl1pPr>
              <a:defRPr sz="1200"/>
            </a:lvl1pPr>
          </a:lstStyle>
          <a:p>
            <a:pPr lvl="0"/>
            <a:r>
              <a:rPr lang="en-US" dirty="0"/>
              <a:t>Add Your Subtitle</a:t>
            </a:r>
          </a:p>
        </p:txBody>
      </p:sp>
      <p:sp>
        <p:nvSpPr>
          <p:cNvPr id="9" name="Title 1"/>
          <p:cNvSpPr>
            <a:spLocks noGrp="1"/>
          </p:cNvSpPr>
          <p:nvPr>
            <p:ph type="title" hasCustomPrompt="1"/>
          </p:nvPr>
        </p:nvSpPr>
        <p:spPr>
          <a:xfrm>
            <a:off x="1047750" y="2762250"/>
            <a:ext cx="7016750" cy="826356"/>
          </a:xfrm>
        </p:spPr>
        <p:txBody>
          <a:bodyPr>
            <a:normAutofit/>
          </a:bodyPr>
          <a:lstStyle>
            <a:lvl1pPr>
              <a:defRPr sz="3200"/>
            </a:lvl1pPr>
          </a:lstStyle>
          <a:p>
            <a:r>
              <a:rPr lang="en-US" dirty="0"/>
              <a:t>Add Your Title</a:t>
            </a:r>
          </a:p>
        </p:txBody>
      </p:sp>
    </p:spTree>
    <p:extLst>
      <p:ext uri="{BB962C8B-B14F-4D97-AF65-F5344CB8AC3E}">
        <p14:creationId xmlns:p14="http://schemas.microsoft.com/office/powerpoint/2010/main" val="4051043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49050" y="589476"/>
            <a:ext cx="8449751" cy="373835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508297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49050" y="589476"/>
            <a:ext cx="8449751" cy="373835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08226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49050" y="589476"/>
            <a:ext cx="8449751" cy="373835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8" name="Title 1"/>
          <p:cNvSpPr>
            <a:spLocks noGrp="1"/>
          </p:cNvSpPr>
          <p:nvPr>
            <p:ph type="title" hasCustomPrompt="1"/>
          </p:nvPr>
        </p:nvSpPr>
        <p:spPr>
          <a:xfrm>
            <a:off x="349050" y="5297808"/>
            <a:ext cx="3460950" cy="484452"/>
          </a:xfrm>
        </p:spPr>
        <p:txBody>
          <a:bodyPr>
            <a:noAutofit/>
          </a:bodyPr>
          <a:lstStyle>
            <a:lvl1pPr>
              <a:defRPr sz="1400"/>
            </a:lvl1pPr>
          </a:lstStyle>
          <a:p>
            <a:r>
              <a:rPr lang="en-US" dirty="0"/>
              <a:t>Add Your Title</a:t>
            </a:r>
          </a:p>
        </p:txBody>
      </p:sp>
    </p:spTree>
    <p:extLst>
      <p:ext uri="{BB962C8B-B14F-4D97-AF65-F5344CB8AC3E}">
        <p14:creationId xmlns:p14="http://schemas.microsoft.com/office/powerpoint/2010/main" val="3922661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677800" y="792988"/>
            <a:ext cx="7788400" cy="528051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7968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812732" y="4458309"/>
            <a:ext cx="3547400" cy="365435"/>
          </a:xfrm>
        </p:spPr>
        <p:txBody>
          <a:bodyP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1" hasCustomPrompt="1"/>
          </p:nvPr>
        </p:nvSpPr>
        <p:spPr>
          <a:xfrm>
            <a:off x="2812732" y="4458309"/>
            <a:ext cx="3547400" cy="365435"/>
          </a:xfrm>
        </p:spPr>
        <p:txBody>
          <a:bodyPr>
            <a:normAutofit/>
          </a:bodyPr>
          <a:lstStyle>
            <a:lvl1pPr>
              <a:defRPr sz="1600"/>
            </a:lvl1pPr>
          </a:lstStyle>
          <a:p>
            <a:pPr lvl="0"/>
            <a:r>
              <a:rPr lang="en-US" dirty="0"/>
              <a:t>Add Your Subtitle</a:t>
            </a:r>
          </a:p>
        </p:txBody>
      </p:sp>
      <p:sp>
        <p:nvSpPr>
          <p:cNvPr id="9" name="Title 1"/>
          <p:cNvSpPr>
            <a:spLocks noGrp="1"/>
          </p:cNvSpPr>
          <p:nvPr>
            <p:ph type="title" hasCustomPrompt="1"/>
          </p:nvPr>
        </p:nvSpPr>
        <p:spPr>
          <a:xfrm>
            <a:off x="1018041" y="1729727"/>
            <a:ext cx="7063313" cy="2173067"/>
          </a:xfrm>
        </p:spPr>
        <p:txBody>
          <a:bodyPr>
            <a:noAutofit/>
          </a:bodyPr>
          <a:lstStyle>
            <a:lvl1pPr>
              <a:defRPr sz="2800"/>
            </a:lvl1pPr>
          </a:lstStyle>
          <a:p>
            <a:r>
              <a:rPr lang="en-US" dirty="0"/>
              <a:t>Add Your Title</a:t>
            </a:r>
          </a:p>
        </p:txBody>
      </p:sp>
    </p:spTree>
    <p:extLst>
      <p:ext uri="{BB962C8B-B14F-4D97-AF65-F5344CB8AC3E}">
        <p14:creationId xmlns:p14="http://schemas.microsoft.com/office/powerpoint/2010/main" val="33662725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8" name="Title 1"/>
          <p:cNvSpPr>
            <a:spLocks noGrp="1"/>
          </p:cNvSpPr>
          <p:nvPr>
            <p:ph type="title" hasCustomPrompt="1"/>
          </p:nvPr>
        </p:nvSpPr>
        <p:spPr>
          <a:xfrm>
            <a:off x="3232543" y="5408441"/>
            <a:ext cx="2676292" cy="879627"/>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5361518"/>
            <a:ext cx="8159750" cy="990253"/>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29"/>
            <a:ext cx="8160063" cy="5805547"/>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2" hasCustomPrompt="1"/>
          </p:nvPr>
        </p:nvSpPr>
        <p:spPr>
          <a:xfrm>
            <a:off x="1151268" y="3894541"/>
            <a:ext cx="6828565" cy="261980"/>
          </a:xfrm>
        </p:spPr>
        <p:txBody>
          <a:bodyPr anchor="ctr">
            <a:noAutofit/>
          </a:bodyPr>
          <a:lstStyle>
            <a:lvl1pPr>
              <a:defRPr sz="1200"/>
            </a:lvl1pPr>
          </a:lstStyle>
          <a:p>
            <a:pPr lvl="0"/>
            <a:r>
              <a:rPr lang="en-US" dirty="0"/>
              <a:t>Add Your Subtitle</a:t>
            </a:r>
          </a:p>
        </p:txBody>
      </p:sp>
      <p:sp>
        <p:nvSpPr>
          <p:cNvPr id="9" name="Title 1"/>
          <p:cNvSpPr>
            <a:spLocks noGrp="1"/>
          </p:cNvSpPr>
          <p:nvPr>
            <p:ph type="title" hasCustomPrompt="1"/>
          </p:nvPr>
        </p:nvSpPr>
        <p:spPr>
          <a:xfrm>
            <a:off x="1047750" y="2762250"/>
            <a:ext cx="7016750" cy="826356"/>
          </a:xfrm>
        </p:spPr>
        <p:txBody>
          <a:bodyPr>
            <a:normAutofit/>
          </a:bodyPr>
          <a:lstStyle>
            <a:lvl1pPr>
              <a:defRPr sz="3200"/>
            </a:lvl1pPr>
          </a:lstStyle>
          <a:p>
            <a:r>
              <a:rPr lang="en-US" dirty="0"/>
              <a:t>Add Your Title</a:t>
            </a:r>
          </a:p>
        </p:txBody>
      </p:sp>
    </p:spTree>
    <p:extLst>
      <p:ext uri="{BB962C8B-B14F-4D97-AF65-F5344CB8AC3E}">
        <p14:creationId xmlns:p14="http://schemas.microsoft.com/office/powerpoint/2010/main" val="1956950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4/14/2024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 id="2147483658" r:id="rId9"/>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xStyles>
    <p:titleStyle>
      <a:lvl1pPr algn="ctr" defTabSz="914400" rtl="0" eaLnBrk="1" latinLnBrk="0" hangingPunct="1">
        <a:spcBef>
          <a:spcPct val="0"/>
        </a:spcBef>
        <a:buNone/>
        <a:defRPr sz="4400" kern="1200">
          <a:solidFill>
            <a:srgbClr val="E4DABC"/>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4/14/2024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778894607"/>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txStyles>
    <p:titleStyle>
      <a:lvl1pPr algn="ctr" defTabSz="914400" rtl="0" eaLnBrk="1" latinLnBrk="0" hangingPunct="1">
        <a:spcBef>
          <a:spcPct val="0"/>
        </a:spcBef>
        <a:buNone/>
        <a:defRPr sz="4400" kern="1200">
          <a:solidFill>
            <a:srgbClr val="DAD9BF"/>
          </a:solidFill>
          <a:latin typeface="+mj-lt"/>
          <a:ea typeface="+mj-ea"/>
          <a:cs typeface="+mj-cs"/>
        </a:defRPr>
      </a:lvl1pPr>
    </p:titleStyle>
    <p:bodyStyle>
      <a:lvl1pPr marL="0" indent="0" algn="ctr" defTabSz="914400" rtl="0" eaLnBrk="1" latinLnBrk="0" hangingPunct="1">
        <a:spcBef>
          <a:spcPct val="20000"/>
        </a:spcBef>
        <a:buFont typeface="Arial"/>
        <a:buNone/>
        <a:defRPr sz="3000" kern="1200">
          <a:solidFill>
            <a:srgbClr val="5C5D56"/>
          </a:solidFill>
          <a:latin typeface="+mn-lt"/>
          <a:ea typeface="+mn-ea"/>
          <a:cs typeface="+mn-cs"/>
        </a:defRPr>
      </a:lvl1pPr>
      <a:lvl2pPr marL="914400" indent="-457200" algn="ctr" defTabSz="914400" rtl="0" eaLnBrk="1" latinLnBrk="0" hangingPunct="1">
        <a:spcBef>
          <a:spcPct val="20000"/>
        </a:spcBef>
        <a:buFont typeface="Arial"/>
        <a:buChar char="•"/>
        <a:defRPr sz="3000" kern="1200">
          <a:solidFill>
            <a:srgbClr val="5C5D56"/>
          </a:solidFill>
          <a:latin typeface="+mn-lt"/>
          <a:ea typeface="+mn-ea"/>
          <a:cs typeface="+mn-cs"/>
        </a:defRPr>
      </a:lvl2pPr>
      <a:lvl3pPr marL="914400" indent="0" algn="ctr" defTabSz="914400" rtl="0" eaLnBrk="1" latinLnBrk="0" hangingPunct="1">
        <a:spcBef>
          <a:spcPct val="20000"/>
        </a:spcBef>
        <a:buFont typeface="Arial" pitchFamily="34" charset="0"/>
        <a:buNone/>
        <a:defRPr sz="3000" kern="1200">
          <a:solidFill>
            <a:srgbClr val="5C5D56"/>
          </a:solidFill>
          <a:latin typeface="+mn-lt"/>
          <a:ea typeface="+mn-ea"/>
          <a:cs typeface="+mn-cs"/>
        </a:defRPr>
      </a:lvl3pPr>
      <a:lvl4pPr marL="1371600" indent="0" algn="ctr" defTabSz="914400" rtl="0" eaLnBrk="1" latinLnBrk="0" hangingPunct="1">
        <a:spcBef>
          <a:spcPct val="20000"/>
        </a:spcBef>
        <a:buFont typeface="Arial" pitchFamily="34" charset="0"/>
        <a:buNone/>
        <a:defRPr sz="3000" kern="1200">
          <a:solidFill>
            <a:srgbClr val="5C5D56"/>
          </a:solidFill>
          <a:latin typeface="+mn-lt"/>
          <a:ea typeface="+mn-ea"/>
          <a:cs typeface="+mn-cs"/>
        </a:defRPr>
      </a:lvl4pPr>
      <a:lvl5pPr marL="1828800" indent="0" algn="ctr" defTabSz="914400" rtl="0" eaLnBrk="1" latinLnBrk="0" hangingPunct="1">
        <a:spcBef>
          <a:spcPct val="20000"/>
        </a:spcBef>
        <a:buFont typeface="Arial" pitchFamily="34" charset="0"/>
        <a:buNone/>
        <a:defRPr sz="3000" kern="1200">
          <a:solidFill>
            <a:srgbClr val="5C5D5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17.png"/><Relationship Id="rId26" Type="http://schemas.openxmlformats.org/officeDocument/2006/relationships/image" Target="../media/image21.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customXml" Target="../ink/ink4.xml"/><Relationship Id="rId17" Type="http://schemas.openxmlformats.org/officeDocument/2006/relationships/image" Target="../media/image16.png"/><Relationship Id="rId25" Type="http://schemas.openxmlformats.org/officeDocument/2006/relationships/customXml" Target="../ink/ink11.xml"/><Relationship Id="rId2" Type="http://schemas.openxmlformats.org/officeDocument/2006/relationships/customXml" Target="../ink/ink1.xml"/><Relationship Id="rId16" Type="http://schemas.openxmlformats.org/officeDocument/2006/relationships/customXml" Target="../ink/ink7.xml"/><Relationship Id="rId20"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customXml" Target="../ink/ink3.xml"/><Relationship Id="rId24" Type="http://schemas.openxmlformats.org/officeDocument/2006/relationships/image" Target="../media/image20.png"/><Relationship Id="rId15" Type="http://schemas.openxmlformats.org/officeDocument/2006/relationships/image" Target="../media/image15.png"/><Relationship Id="rId23" Type="http://schemas.openxmlformats.org/officeDocument/2006/relationships/customXml" Target="../ink/ink10.xml"/><Relationship Id="rId10" Type="http://schemas.openxmlformats.org/officeDocument/2006/relationships/image" Target="../media/image13.png"/><Relationship Id="rId19" Type="http://schemas.openxmlformats.org/officeDocument/2006/relationships/customXml" Target="../ink/ink8.xml"/><Relationship Id="rId14" Type="http://schemas.openxmlformats.org/officeDocument/2006/relationships/customXml" Target="../ink/ink6.xml"/><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249537" y="4458309"/>
            <a:ext cx="4368647" cy="876626"/>
          </a:xfrm>
        </p:spPr>
        <p:txBody>
          <a:bodyPr>
            <a:normAutofit fontScale="92500" lnSpcReduction="20000"/>
          </a:bodyPr>
          <a:lstStyle/>
          <a:p>
            <a:r>
              <a:rPr lang="en-US" sz="3200" dirty="0"/>
              <a:t>Journey to the Promised Land</a:t>
            </a:r>
          </a:p>
        </p:txBody>
      </p:sp>
      <p:sp>
        <p:nvSpPr>
          <p:cNvPr id="6" name="Title 5"/>
          <p:cNvSpPr>
            <a:spLocks noGrp="1"/>
          </p:cNvSpPr>
          <p:nvPr>
            <p:ph type="title"/>
          </p:nvPr>
        </p:nvSpPr>
        <p:spPr/>
        <p:txBody>
          <a:bodyPr/>
          <a:lstStyle/>
          <a:p>
            <a:r>
              <a:rPr lang="en-US" sz="8000" dirty="0"/>
              <a:t>LEAVING EGYPT</a:t>
            </a:r>
          </a:p>
        </p:txBody>
      </p:sp>
    </p:spTree>
    <p:extLst>
      <p:ext uri="{BB962C8B-B14F-4D97-AF65-F5344CB8AC3E}">
        <p14:creationId xmlns:p14="http://schemas.microsoft.com/office/powerpoint/2010/main" val="389385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Potential Red Sea Crossing</a:t>
            </a:r>
          </a:p>
        </p:txBody>
      </p:sp>
      <p:pic>
        <p:nvPicPr>
          <p:cNvPr id="4" name="Picture 3">
            <a:extLst>
              <a:ext uri="{FF2B5EF4-FFF2-40B4-BE49-F238E27FC236}">
                <a16:creationId xmlns:a16="http://schemas.microsoft.com/office/drawing/2014/main" id="{DEFFDD58-E48C-C2CE-C761-B20367599B9E}"/>
              </a:ext>
            </a:extLst>
          </p:cNvPr>
          <p:cNvPicPr>
            <a:picLocks noChangeAspect="1"/>
          </p:cNvPicPr>
          <p:nvPr/>
        </p:nvPicPr>
        <p:blipFill rotWithShape="1">
          <a:blip r:embed="rId2"/>
          <a:srcRect t="3891"/>
          <a:stretch/>
        </p:blipFill>
        <p:spPr>
          <a:xfrm>
            <a:off x="175573" y="3774260"/>
            <a:ext cx="5277169" cy="2601807"/>
          </a:xfrm>
          <a:prstGeom prst="round2DiagRect">
            <a:avLst>
              <a:gd name="adj1" fmla="val 16667"/>
              <a:gd name="adj2" fmla="val 0"/>
            </a:avLst>
          </a:prstGeom>
          <a:ln w="88900" cap="sq">
            <a:solidFill>
              <a:srgbClr val="EDDCC1"/>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768A3A1A-AE29-94F8-DA8B-38731F962B87}"/>
              </a:ext>
            </a:extLst>
          </p:cNvPr>
          <p:cNvPicPr>
            <a:picLocks noChangeAspect="1"/>
          </p:cNvPicPr>
          <p:nvPr/>
        </p:nvPicPr>
        <p:blipFill>
          <a:blip r:embed="rId3"/>
          <a:stretch>
            <a:fillRect/>
          </a:stretch>
        </p:blipFill>
        <p:spPr>
          <a:xfrm>
            <a:off x="3641433" y="1366523"/>
            <a:ext cx="5341078" cy="2656483"/>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148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Potential Red Sea Crossing</a:t>
            </a:r>
          </a:p>
        </p:txBody>
      </p:sp>
      <p:pic>
        <p:nvPicPr>
          <p:cNvPr id="2" name="Picture 1">
            <a:extLst>
              <a:ext uri="{FF2B5EF4-FFF2-40B4-BE49-F238E27FC236}">
                <a16:creationId xmlns:a16="http://schemas.microsoft.com/office/drawing/2014/main" id="{D0900302-31A7-9482-E06F-F4BF69B7B95D}"/>
              </a:ext>
            </a:extLst>
          </p:cNvPr>
          <p:cNvPicPr>
            <a:picLocks noChangeAspect="1"/>
          </p:cNvPicPr>
          <p:nvPr/>
        </p:nvPicPr>
        <p:blipFill>
          <a:blip r:embed="rId2"/>
          <a:stretch>
            <a:fillRect/>
          </a:stretch>
        </p:blipFill>
        <p:spPr>
          <a:xfrm>
            <a:off x="806871" y="1691139"/>
            <a:ext cx="7353354" cy="423865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160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Potential Red Sea Crossing</a:t>
            </a:r>
          </a:p>
        </p:txBody>
      </p:sp>
      <p:pic>
        <p:nvPicPr>
          <p:cNvPr id="4" name="Picture 2">
            <a:extLst>
              <a:ext uri="{FF2B5EF4-FFF2-40B4-BE49-F238E27FC236}">
                <a16:creationId xmlns:a16="http://schemas.microsoft.com/office/drawing/2014/main" id="{472D330C-B7A5-D972-365A-00E0BEEA7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90" y="1750789"/>
            <a:ext cx="8155620" cy="4077810"/>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2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Sea Floor at </a:t>
            </a:r>
            <a:r>
              <a:rPr lang="en-US" sz="4800" dirty="0" err="1">
                <a:solidFill>
                  <a:srgbClr val="EDDCC1"/>
                </a:solidFill>
              </a:rPr>
              <a:t>Nuweiba</a:t>
            </a:r>
            <a:endParaRPr lang="en-US" sz="4800" dirty="0">
              <a:solidFill>
                <a:srgbClr val="EDDCC1"/>
              </a:solidFill>
            </a:endParaRPr>
          </a:p>
        </p:txBody>
      </p:sp>
      <p:pic>
        <p:nvPicPr>
          <p:cNvPr id="4" name="Picture 3">
            <a:extLst>
              <a:ext uri="{FF2B5EF4-FFF2-40B4-BE49-F238E27FC236}">
                <a16:creationId xmlns:a16="http://schemas.microsoft.com/office/drawing/2014/main" id="{B9301DCC-9B82-4B3A-19ED-0D84A7F1F4C9}"/>
              </a:ext>
            </a:extLst>
          </p:cNvPr>
          <p:cNvPicPr>
            <a:picLocks noChangeAspect="1"/>
          </p:cNvPicPr>
          <p:nvPr/>
        </p:nvPicPr>
        <p:blipFill>
          <a:blip r:embed="rId2"/>
          <a:stretch>
            <a:fillRect/>
          </a:stretch>
        </p:blipFill>
        <p:spPr>
          <a:xfrm>
            <a:off x="426819" y="1570749"/>
            <a:ext cx="4572787" cy="3050675"/>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312702C9-2FF9-A814-B6F0-0360393F1A18}"/>
              </a:ext>
            </a:extLst>
          </p:cNvPr>
          <p:cNvPicPr>
            <a:picLocks noChangeAspect="1"/>
          </p:cNvPicPr>
          <p:nvPr/>
        </p:nvPicPr>
        <p:blipFill>
          <a:blip r:embed="rId3"/>
          <a:stretch>
            <a:fillRect/>
          </a:stretch>
        </p:blipFill>
        <p:spPr>
          <a:xfrm>
            <a:off x="4661757" y="2776708"/>
            <a:ext cx="4173230" cy="376505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58443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Pillars of Solomon</a:t>
            </a:r>
          </a:p>
        </p:txBody>
      </p:sp>
      <p:pic>
        <p:nvPicPr>
          <p:cNvPr id="2" name="Picture 1">
            <a:extLst>
              <a:ext uri="{FF2B5EF4-FFF2-40B4-BE49-F238E27FC236}">
                <a16:creationId xmlns:a16="http://schemas.microsoft.com/office/drawing/2014/main" id="{891DFE21-E772-7248-122D-4B0B935CFCDE}"/>
              </a:ext>
            </a:extLst>
          </p:cNvPr>
          <p:cNvPicPr>
            <a:picLocks noChangeAspect="1"/>
          </p:cNvPicPr>
          <p:nvPr/>
        </p:nvPicPr>
        <p:blipFill>
          <a:blip r:embed="rId2"/>
          <a:stretch>
            <a:fillRect/>
          </a:stretch>
        </p:blipFill>
        <p:spPr>
          <a:xfrm>
            <a:off x="961998" y="1853387"/>
            <a:ext cx="7220003" cy="3981479"/>
          </a:xfrm>
          <a:prstGeom prst="rect">
            <a:avLst/>
          </a:prstGeom>
          <a:solidFill>
            <a:srgbClr val="FFFFFF">
              <a:shade val="85000"/>
            </a:srgbClr>
          </a:solidFill>
          <a:ln w="88900" cap="sq">
            <a:solidFill>
              <a:srgbClr val="E4DAB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15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AC86EC2-FD9B-3766-1F06-422465D27B2B}"/>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Potential Mt Sinai in Arabia</a:t>
            </a:r>
          </a:p>
        </p:txBody>
      </p:sp>
      <p:pic>
        <p:nvPicPr>
          <p:cNvPr id="4" name="Picture 3">
            <a:extLst>
              <a:ext uri="{FF2B5EF4-FFF2-40B4-BE49-F238E27FC236}">
                <a16:creationId xmlns:a16="http://schemas.microsoft.com/office/drawing/2014/main" id="{01D79D71-39C8-5C7A-C292-E1FD186D399D}"/>
              </a:ext>
            </a:extLst>
          </p:cNvPr>
          <p:cNvPicPr>
            <a:picLocks noChangeAspect="1"/>
          </p:cNvPicPr>
          <p:nvPr/>
        </p:nvPicPr>
        <p:blipFill>
          <a:blip r:embed="rId2"/>
          <a:stretch>
            <a:fillRect/>
          </a:stretch>
        </p:blipFill>
        <p:spPr>
          <a:xfrm>
            <a:off x="1069958" y="2150796"/>
            <a:ext cx="7248578" cy="3667152"/>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86654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chaeologist claims Mount Sinai found in Saudi Arabia">
            <a:extLst>
              <a:ext uri="{FF2B5EF4-FFF2-40B4-BE49-F238E27FC236}">
                <a16:creationId xmlns:a16="http://schemas.microsoft.com/office/drawing/2014/main" id="{07B1BF71-F04D-C049-A944-52D9A82D00E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8684" y="442639"/>
            <a:ext cx="4492088" cy="299394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Jebel Al-Lawz – Saudi Arabia Tourism Guide">
            <a:extLst>
              <a:ext uri="{FF2B5EF4-FFF2-40B4-BE49-F238E27FC236}">
                <a16:creationId xmlns:a16="http://schemas.microsoft.com/office/drawing/2014/main" id="{1F3DF088-FBA5-A0B3-A4F5-E228C54C014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38" b="7292"/>
          <a:stretch/>
        </p:blipFill>
        <p:spPr bwMode="auto">
          <a:xfrm>
            <a:off x="1403453" y="3296882"/>
            <a:ext cx="6930803" cy="299394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Finding the Mountain of Moses: The Real Mount Sinai in Saudi Arabia - Bible  Portal">
            <a:extLst>
              <a:ext uri="{FF2B5EF4-FFF2-40B4-BE49-F238E27FC236}">
                <a16:creationId xmlns:a16="http://schemas.microsoft.com/office/drawing/2014/main" id="{20E554AE-1BE9-09CB-FABC-ABC155EF35B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31005"/>
          <a:stretch/>
        </p:blipFill>
        <p:spPr bwMode="auto">
          <a:xfrm>
            <a:off x="5149881" y="623270"/>
            <a:ext cx="3762436" cy="319638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FD2AAD-4C3C-730B-CE0F-998A12A6B61A}"/>
              </a:ext>
            </a:extLst>
          </p:cNvPr>
          <p:cNvSpPr txBox="1"/>
          <p:nvPr/>
        </p:nvSpPr>
        <p:spPr>
          <a:xfrm>
            <a:off x="1490211" y="5630531"/>
            <a:ext cx="3500525" cy="523220"/>
          </a:xfrm>
          <a:prstGeom prst="rect">
            <a:avLst/>
          </a:prstGeom>
          <a:noFill/>
        </p:spPr>
        <p:txBody>
          <a:bodyPr wrap="square" rtlCol="0">
            <a:spAutoFit/>
          </a:bodyPr>
          <a:lstStyle/>
          <a:p>
            <a:r>
              <a:rPr lang="en-US" sz="2800" dirty="0"/>
              <a:t>Jabal al-</a:t>
            </a:r>
            <a:r>
              <a:rPr lang="en-US" sz="2800" dirty="0" err="1"/>
              <a:t>Lawz</a:t>
            </a:r>
            <a:endParaRPr lang="en-US" sz="2800" dirty="0"/>
          </a:p>
        </p:txBody>
      </p:sp>
    </p:spTree>
    <p:extLst>
      <p:ext uri="{BB962C8B-B14F-4D97-AF65-F5344CB8AC3E}">
        <p14:creationId xmlns:p14="http://schemas.microsoft.com/office/powerpoint/2010/main" val="715094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DA397-6E80-5B01-1206-926691BF3E84}"/>
              </a:ext>
            </a:extLst>
          </p:cNvPr>
          <p:cNvPicPr>
            <a:picLocks noChangeAspect="1"/>
          </p:cNvPicPr>
          <p:nvPr/>
        </p:nvPicPr>
        <p:blipFill>
          <a:blip r:embed="rId2"/>
          <a:stretch>
            <a:fillRect/>
          </a:stretch>
        </p:blipFill>
        <p:spPr>
          <a:xfrm>
            <a:off x="553111" y="1974656"/>
            <a:ext cx="7868740" cy="3970944"/>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p:spPr>
      </p:pic>
      <p:sp>
        <p:nvSpPr>
          <p:cNvPr id="2" name="Text Placeholder 4">
            <a:extLst>
              <a:ext uri="{FF2B5EF4-FFF2-40B4-BE49-F238E27FC236}">
                <a16:creationId xmlns:a16="http://schemas.microsoft.com/office/drawing/2014/main" id="{389B93D5-3811-225F-0D9C-3C83B23C1996}"/>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Potential Mt Sinai in Arabia</a:t>
            </a:r>
          </a:p>
        </p:txBody>
      </p:sp>
    </p:spTree>
    <p:extLst>
      <p:ext uri="{BB962C8B-B14F-4D97-AF65-F5344CB8AC3E}">
        <p14:creationId xmlns:p14="http://schemas.microsoft.com/office/powerpoint/2010/main" val="78009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8BB5980D-C9B6-E629-2FB6-C776CC3B7DAE}"/>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Thought Questions</a:t>
            </a:r>
          </a:p>
        </p:txBody>
      </p:sp>
      <p:sp>
        <p:nvSpPr>
          <p:cNvPr id="5" name="TextBox 4">
            <a:extLst>
              <a:ext uri="{FF2B5EF4-FFF2-40B4-BE49-F238E27FC236}">
                <a16:creationId xmlns:a16="http://schemas.microsoft.com/office/drawing/2014/main" id="{89A2EE95-846B-3816-E164-5DC74470D1C9}"/>
              </a:ext>
            </a:extLst>
          </p:cNvPr>
          <p:cNvSpPr txBox="1"/>
          <p:nvPr/>
        </p:nvSpPr>
        <p:spPr>
          <a:xfrm>
            <a:off x="404037" y="1615018"/>
            <a:ext cx="8390913" cy="55092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DDCC1"/>
                </a:solidFill>
                <a:effectLst/>
                <a:uLnTx/>
                <a:uFillTx/>
                <a:latin typeface="Trebuchet MS"/>
                <a:ea typeface="+mn-ea"/>
                <a:cs typeface="+mn-cs"/>
              </a:rPr>
              <a:t>When the people become frightened and complain… what did they forget?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DDCC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i="1" dirty="0">
                <a:solidFill>
                  <a:srgbClr val="EDDCC1"/>
                </a:solidFill>
                <a:latin typeface="Trebuchet MS"/>
              </a:rPr>
              <a:t>“True faith depends on what God says, not what we see or how we feel.” </a:t>
            </a:r>
            <a:r>
              <a:rPr lang="en-US" sz="3200" dirty="0">
                <a:solidFill>
                  <a:srgbClr val="EDDCC1"/>
                </a:solidFill>
                <a:latin typeface="Trebuchet MS"/>
              </a:rPr>
              <a:t>What makes this challenging for us today? </a:t>
            </a:r>
            <a:r>
              <a:rPr kumimoji="0" lang="en-US" sz="3200" b="0" i="0" u="none" strike="noStrike" kern="1200" cap="none" spc="0" normalizeH="0" baseline="0" noProof="0" dirty="0">
                <a:ln>
                  <a:noFill/>
                </a:ln>
                <a:solidFill>
                  <a:srgbClr val="EDDCC1"/>
                </a:solidFill>
                <a:effectLst/>
                <a:uLnTx/>
                <a:uFillTx/>
                <a:latin typeface="Trebuchet M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DDCC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DDCC1"/>
                </a:solidFill>
                <a:latin typeface="Trebuchet MS"/>
              </a:rPr>
              <a:t>What is Paul suggesting about baptism and the Red Sea in I Cor 10:1-2?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DDCC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DDCC1"/>
              </a:solidFill>
              <a:effectLst/>
              <a:uLnTx/>
              <a:uFillTx/>
              <a:latin typeface="Trebuchet MS"/>
              <a:ea typeface="+mn-ea"/>
              <a:cs typeface="+mn-cs"/>
            </a:endParaRPr>
          </a:p>
        </p:txBody>
      </p:sp>
    </p:spTree>
    <p:extLst>
      <p:ext uri="{BB962C8B-B14F-4D97-AF65-F5344CB8AC3E}">
        <p14:creationId xmlns:p14="http://schemas.microsoft.com/office/powerpoint/2010/main" val="145906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6E3C41-FC04-D609-1846-A492CB774974}"/>
              </a:ext>
            </a:extLst>
          </p:cNvPr>
          <p:cNvSpPr>
            <a:spLocks noGrp="1"/>
          </p:cNvSpPr>
          <p:nvPr>
            <p:ph type="body" sz="quarter" idx="11"/>
          </p:nvPr>
        </p:nvSpPr>
        <p:spPr>
          <a:xfrm>
            <a:off x="2319068" y="4716362"/>
            <a:ext cx="4423931" cy="1095409"/>
          </a:xfrm>
        </p:spPr>
        <p:txBody>
          <a:bodyPr>
            <a:normAutofit/>
          </a:bodyPr>
          <a:lstStyle/>
          <a:p>
            <a:r>
              <a:rPr lang="en-US" sz="2800" dirty="0"/>
              <a:t>I Corinthians 10:1-2</a:t>
            </a:r>
          </a:p>
        </p:txBody>
      </p:sp>
      <p:sp>
        <p:nvSpPr>
          <p:cNvPr id="3" name="Title 2">
            <a:extLst>
              <a:ext uri="{FF2B5EF4-FFF2-40B4-BE49-F238E27FC236}">
                <a16:creationId xmlns:a16="http://schemas.microsoft.com/office/drawing/2014/main" id="{BC1FF3ED-A9D1-5453-E859-4B6099403644}"/>
              </a:ext>
            </a:extLst>
          </p:cNvPr>
          <p:cNvSpPr>
            <a:spLocks noGrp="1"/>
          </p:cNvSpPr>
          <p:nvPr>
            <p:ph type="title"/>
          </p:nvPr>
        </p:nvSpPr>
        <p:spPr>
          <a:xfrm>
            <a:off x="1040343" y="1196799"/>
            <a:ext cx="7063313" cy="2173067"/>
          </a:xfrm>
        </p:spPr>
        <p:txBody>
          <a:bodyPr/>
          <a:lstStyle/>
          <a:p>
            <a:r>
              <a:rPr lang="en-US" sz="3700" dirty="0"/>
              <a:t>For I do not want you to be unaware, brothers, that our fathers were all under the cloud, and all passed through the sea, and all were baptized into Moses in the cloud and in the sea… </a:t>
            </a:r>
          </a:p>
        </p:txBody>
      </p:sp>
    </p:spTree>
    <p:extLst>
      <p:ext uri="{BB962C8B-B14F-4D97-AF65-F5344CB8AC3E}">
        <p14:creationId xmlns:p14="http://schemas.microsoft.com/office/powerpoint/2010/main" val="922013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400" dirty="0"/>
              <a:t>JESUS AS PASSOVER LAMB</a:t>
            </a:r>
          </a:p>
        </p:txBody>
      </p:sp>
    </p:spTree>
    <p:extLst>
      <p:ext uri="{BB962C8B-B14F-4D97-AF65-F5344CB8AC3E}">
        <p14:creationId xmlns:p14="http://schemas.microsoft.com/office/powerpoint/2010/main" val="92123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249537" y="4458309"/>
            <a:ext cx="4368647" cy="876626"/>
          </a:xfrm>
        </p:spPr>
        <p:txBody>
          <a:bodyPr>
            <a:normAutofit fontScale="92500" lnSpcReduction="20000"/>
          </a:bodyPr>
          <a:lstStyle/>
          <a:p>
            <a:r>
              <a:rPr lang="en-US" sz="3200" dirty="0"/>
              <a:t>Journey to the Promised Land</a:t>
            </a:r>
          </a:p>
        </p:txBody>
      </p:sp>
      <p:sp>
        <p:nvSpPr>
          <p:cNvPr id="6" name="Title 5"/>
          <p:cNvSpPr>
            <a:spLocks noGrp="1"/>
          </p:cNvSpPr>
          <p:nvPr>
            <p:ph type="title"/>
          </p:nvPr>
        </p:nvSpPr>
        <p:spPr/>
        <p:txBody>
          <a:bodyPr/>
          <a:lstStyle/>
          <a:p>
            <a:r>
              <a:rPr lang="en-US" sz="8000" dirty="0"/>
              <a:t>LEAVING EGYPT</a:t>
            </a:r>
          </a:p>
        </p:txBody>
      </p:sp>
    </p:spTree>
    <p:extLst>
      <p:ext uri="{BB962C8B-B14F-4D97-AF65-F5344CB8AC3E}">
        <p14:creationId xmlns:p14="http://schemas.microsoft.com/office/powerpoint/2010/main" val="2054460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8673" y="0"/>
            <a:ext cx="8449751" cy="1069203"/>
          </a:xfrm>
        </p:spPr>
        <p:txBody>
          <a:bodyPr>
            <a:normAutofit/>
          </a:bodyPr>
          <a:lstStyle/>
          <a:p>
            <a:r>
              <a:rPr lang="en-US" sz="4800" dirty="0">
                <a:solidFill>
                  <a:schemeClr val="bg1">
                    <a:lumMod val="75000"/>
                    <a:lumOff val="25000"/>
                  </a:schemeClr>
                </a:solidFill>
              </a:rPr>
              <a:t>Lessons from Egypt…</a:t>
            </a:r>
          </a:p>
        </p:txBody>
      </p:sp>
      <p:sp>
        <p:nvSpPr>
          <p:cNvPr id="2" name="TextBox 1">
            <a:extLst>
              <a:ext uri="{FF2B5EF4-FFF2-40B4-BE49-F238E27FC236}">
                <a16:creationId xmlns:a16="http://schemas.microsoft.com/office/drawing/2014/main" id="{173D8432-0701-4DB9-88DE-B98DA1F16522}"/>
              </a:ext>
            </a:extLst>
          </p:cNvPr>
          <p:cNvSpPr txBox="1"/>
          <p:nvPr/>
        </p:nvSpPr>
        <p:spPr>
          <a:xfrm>
            <a:off x="404037" y="1967087"/>
            <a:ext cx="8390913"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Reveal God’s Great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Illustrates that God keeps His Promises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Show God Delivers His People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Tree>
    <p:extLst>
      <p:ext uri="{BB962C8B-B14F-4D97-AF65-F5344CB8AC3E}">
        <p14:creationId xmlns:p14="http://schemas.microsoft.com/office/powerpoint/2010/main" val="3031869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8BB5980D-C9B6-E629-2FB6-C776CC3B7DAE}"/>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Journey to Mt Sinai</a:t>
            </a:r>
          </a:p>
        </p:txBody>
      </p:sp>
      <p:sp>
        <p:nvSpPr>
          <p:cNvPr id="5" name="TextBox 4">
            <a:extLst>
              <a:ext uri="{FF2B5EF4-FFF2-40B4-BE49-F238E27FC236}">
                <a16:creationId xmlns:a16="http://schemas.microsoft.com/office/drawing/2014/main" id="{89A2EE95-846B-3816-E164-5DC74470D1C9}"/>
              </a:ext>
            </a:extLst>
          </p:cNvPr>
          <p:cNvSpPr txBox="1"/>
          <p:nvPr/>
        </p:nvSpPr>
        <p:spPr>
          <a:xfrm>
            <a:off x="404037" y="1615018"/>
            <a:ext cx="8390913"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DDCC1"/>
                </a:solidFill>
                <a:effectLst/>
                <a:uLnTx/>
                <a:uFillTx/>
                <a:latin typeface="Trebuchet MS"/>
                <a:ea typeface="+mn-ea"/>
                <a:cs typeface="+mn-cs"/>
              </a:rPr>
              <a:t>Why consecration of firstborn?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DDCC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DDCC1"/>
                </a:solidFill>
                <a:effectLst/>
                <a:uLnTx/>
                <a:uFillTx/>
                <a:latin typeface="Trebuchet MS"/>
                <a:ea typeface="+mn-ea"/>
                <a:cs typeface="+mn-cs"/>
              </a:rPr>
              <a:t>How did God lead His people? How does He lead today?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DDCC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DDCC1"/>
                </a:solidFill>
                <a:latin typeface="Trebuchet MS"/>
              </a:rPr>
              <a:t>What changed in Egypt?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DDCC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DDCC1"/>
                </a:solidFill>
                <a:latin typeface="Trebuchet MS"/>
              </a:rPr>
              <a:t>How did the people respond to this threat?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DDCC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DDCC1"/>
              </a:solidFill>
              <a:effectLst/>
              <a:uLnTx/>
              <a:uFillTx/>
              <a:latin typeface="Trebuchet MS"/>
              <a:ea typeface="+mn-ea"/>
              <a:cs typeface="+mn-cs"/>
            </a:endParaRPr>
          </a:p>
        </p:txBody>
      </p:sp>
    </p:spTree>
    <p:extLst>
      <p:ext uri="{BB962C8B-B14F-4D97-AF65-F5344CB8AC3E}">
        <p14:creationId xmlns:p14="http://schemas.microsoft.com/office/powerpoint/2010/main" val="3877253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5299C3B-F27D-1FF2-24C7-0258EF34A5AF}"/>
                  </a:ext>
                </a:extLst>
              </p14:cNvPr>
              <p14:cNvContentPartPr/>
              <p14:nvPr/>
            </p14:nvContentPartPr>
            <p14:xfrm>
              <a:off x="-1273433" y="1037463"/>
              <a:ext cx="360" cy="360"/>
            </p14:xfrm>
          </p:contentPart>
        </mc:Choice>
        <mc:Fallback xmlns="">
          <p:pic>
            <p:nvPicPr>
              <p:cNvPr id="4" name="Ink 3">
                <a:extLst>
                  <a:ext uri="{FF2B5EF4-FFF2-40B4-BE49-F238E27FC236}">
                    <a16:creationId xmlns:a16="http://schemas.microsoft.com/office/drawing/2014/main" id="{75299C3B-F27D-1FF2-24C7-0258EF34A5AF}"/>
                  </a:ext>
                </a:extLst>
              </p:cNvPr>
              <p:cNvPicPr/>
              <p:nvPr/>
            </p:nvPicPr>
            <p:blipFill>
              <a:blip r:embed="rId6"/>
              <a:stretch>
                <a:fillRect/>
              </a:stretch>
            </p:blipFill>
            <p:spPr>
              <a:xfrm>
                <a:off x="-1282433" y="10288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31C70A7-A6E5-AA6F-9DD1-DC8C0C405625}"/>
                  </a:ext>
                </a:extLst>
              </p14:cNvPr>
              <p14:cNvContentPartPr/>
              <p14:nvPr/>
            </p14:nvContentPartPr>
            <p14:xfrm>
              <a:off x="-961673" y="2758983"/>
              <a:ext cx="2520" cy="1440"/>
            </p14:xfrm>
          </p:contentPart>
        </mc:Choice>
        <mc:Fallback xmlns="">
          <p:pic>
            <p:nvPicPr>
              <p:cNvPr id="8" name="Ink 7">
                <a:extLst>
                  <a:ext uri="{FF2B5EF4-FFF2-40B4-BE49-F238E27FC236}">
                    <a16:creationId xmlns:a16="http://schemas.microsoft.com/office/drawing/2014/main" id="{D31C70A7-A6E5-AA6F-9DD1-DC8C0C405625}"/>
                  </a:ext>
                </a:extLst>
              </p:cNvPr>
              <p:cNvPicPr/>
              <p:nvPr/>
            </p:nvPicPr>
            <p:blipFill>
              <a:blip r:embed="rId10"/>
              <a:stretch>
                <a:fillRect/>
              </a:stretch>
            </p:blipFill>
            <p:spPr>
              <a:xfrm>
                <a:off x="-970313" y="2750343"/>
                <a:ext cx="201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1F166031-33C2-A0E6-2F96-A177E1B594E6}"/>
                  </a:ext>
                </a:extLst>
              </p14:cNvPr>
              <p14:cNvContentPartPr/>
              <p14:nvPr/>
            </p14:nvContentPartPr>
            <p14:xfrm>
              <a:off x="4201807" y="3926463"/>
              <a:ext cx="360" cy="360"/>
            </p14:xfrm>
          </p:contentPart>
        </mc:Choice>
        <mc:Fallback xmlns="">
          <p:pic>
            <p:nvPicPr>
              <p:cNvPr id="9" name="Ink 8">
                <a:extLst>
                  <a:ext uri="{FF2B5EF4-FFF2-40B4-BE49-F238E27FC236}">
                    <a16:creationId xmlns:a16="http://schemas.microsoft.com/office/drawing/2014/main" id="{1F166031-33C2-A0E6-2F96-A177E1B594E6}"/>
                  </a:ext>
                </a:extLst>
              </p:cNvPr>
              <p:cNvPicPr/>
              <p:nvPr/>
            </p:nvPicPr>
            <p:blipFill>
              <a:blip r:embed="rId6"/>
              <a:stretch>
                <a:fillRect/>
              </a:stretch>
            </p:blipFill>
            <p:spPr>
              <a:xfrm>
                <a:off x="4192807" y="39178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ADF3536C-6D3C-FFD8-B1C3-F7657A913E10}"/>
                  </a:ext>
                </a:extLst>
              </p14:cNvPr>
              <p14:cNvContentPartPr/>
              <p14:nvPr/>
            </p14:nvContentPartPr>
            <p14:xfrm>
              <a:off x="-1453073" y="123423"/>
              <a:ext cx="360" cy="360"/>
            </p14:xfrm>
          </p:contentPart>
        </mc:Choice>
        <mc:Fallback xmlns="">
          <p:pic>
            <p:nvPicPr>
              <p:cNvPr id="10" name="Ink 9">
                <a:extLst>
                  <a:ext uri="{FF2B5EF4-FFF2-40B4-BE49-F238E27FC236}">
                    <a16:creationId xmlns:a16="http://schemas.microsoft.com/office/drawing/2014/main" id="{ADF3536C-6D3C-FFD8-B1C3-F7657A913E10}"/>
                  </a:ext>
                </a:extLst>
              </p:cNvPr>
              <p:cNvPicPr/>
              <p:nvPr/>
            </p:nvPicPr>
            <p:blipFill>
              <a:blip r:embed="rId6"/>
              <a:stretch>
                <a:fillRect/>
              </a:stretch>
            </p:blipFill>
            <p:spPr>
              <a:xfrm>
                <a:off x="-1461713" y="1144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D8E52FE9-AB34-579F-83CB-9CA3323C4E2C}"/>
                  </a:ext>
                </a:extLst>
              </p14:cNvPr>
              <p14:cNvContentPartPr/>
              <p14:nvPr/>
            </p14:nvContentPartPr>
            <p14:xfrm>
              <a:off x="-981833" y="1172463"/>
              <a:ext cx="360" cy="360"/>
            </p14:xfrm>
          </p:contentPart>
        </mc:Choice>
        <mc:Fallback xmlns="">
          <p:pic>
            <p:nvPicPr>
              <p:cNvPr id="11" name="Ink 10">
                <a:extLst>
                  <a:ext uri="{FF2B5EF4-FFF2-40B4-BE49-F238E27FC236}">
                    <a16:creationId xmlns:a16="http://schemas.microsoft.com/office/drawing/2014/main" id="{D8E52FE9-AB34-579F-83CB-9CA3323C4E2C}"/>
                  </a:ext>
                </a:extLst>
              </p:cNvPr>
              <p:cNvPicPr/>
              <p:nvPr/>
            </p:nvPicPr>
            <p:blipFill>
              <a:blip r:embed="rId6"/>
              <a:stretch>
                <a:fillRect/>
              </a:stretch>
            </p:blipFill>
            <p:spPr>
              <a:xfrm>
                <a:off x="-990833" y="11634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 name="Ink 2">
                <a:extLst>
                  <a:ext uri="{FF2B5EF4-FFF2-40B4-BE49-F238E27FC236}">
                    <a16:creationId xmlns:a16="http://schemas.microsoft.com/office/drawing/2014/main" id="{BB2F52F9-44F7-8D76-CF22-C5B6BCDFCC99}"/>
                  </a:ext>
                </a:extLst>
              </p14:cNvPr>
              <p14:cNvContentPartPr/>
              <p14:nvPr/>
            </p14:nvContentPartPr>
            <p14:xfrm>
              <a:off x="2768621" y="2574875"/>
              <a:ext cx="2287080" cy="2105280"/>
            </p14:xfrm>
          </p:contentPart>
        </mc:Choice>
        <mc:Fallback xmlns="">
          <p:pic>
            <p:nvPicPr>
              <p:cNvPr id="3" name="Ink 2">
                <a:extLst>
                  <a:ext uri="{FF2B5EF4-FFF2-40B4-BE49-F238E27FC236}">
                    <a16:creationId xmlns:a16="http://schemas.microsoft.com/office/drawing/2014/main" id="{BB2F52F9-44F7-8D76-CF22-C5B6BCDFCC99}"/>
                  </a:ext>
                </a:extLst>
              </p:cNvPr>
              <p:cNvPicPr/>
              <p:nvPr/>
            </p:nvPicPr>
            <p:blipFill>
              <a:blip r:embed="rId15"/>
              <a:stretch>
                <a:fillRect/>
              </a:stretch>
            </p:blipFill>
            <p:spPr>
              <a:xfrm>
                <a:off x="2759621" y="2565875"/>
                <a:ext cx="2304720" cy="2122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73774360-D0D0-E45F-3D3B-BCC3D46CE3E6}"/>
                  </a:ext>
                </a:extLst>
              </p14:cNvPr>
              <p14:cNvContentPartPr/>
              <p14:nvPr/>
            </p14:nvContentPartPr>
            <p14:xfrm>
              <a:off x="5364796" y="2796783"/>
              <a:ext cx="1277640" cy="1945080"/>
            </p14:xfrm>
          </p:contentPart>
        </mc:Choice>
        <mc:Fallback xmlns="">
          <p:pic>
            <p:nvPicPr>
              <p:cNvPr id="7" name="Ink 6">
                <a:extLst>
                  <a:ext uri="{FF2B5EF4-FFF2-40B4-BE49-F238E27FC236}">
                    <a16:creationId xmlns:a16="http://schemas.microsoft.com/office/drawing/2014/main" id="{73774360-D0D0-E45F-3D3B-BCC3D46CE3E6}"/>
                  </a:ext>
                </a:extLst>
              </p:cNvPr>
              <p:cNvPicPr/>
              <p:nvPr/>
            </p:nvPicPr>
            <p:blipFill>
              <a:blip r:embed="rId17"/>
              <a:stretch>
                <a:fillRect/>
              </a:stretch>
            </p:blipFill>
            <p:spPr>
              <a:xfrm>
                <a:off x="5355796" y="2787783"/>
                <a:ext cx="1295280" cy="1962720"/>
              </a:xfrm>
              <a:prstGeom prst="rect">
                <a:avLst/>
              </a:prstGeom>
            </p:spPr>
          </p:pic>
        </mc:Fallback>
      </mc:AlternateContent>
      <p:grpSp>
        <p:nvGrpSpPr>
          <p:cNvPr id="14" name="Group 13">
            <a:extLst>
              <a:ext uri="{FF2B5EF4-FFF2-40B4-BE49-F238E27FC236}">
                <a16:creationId xmlns:a16="http://schemas.microsoft.com/office/drawing/2014/main" id="{01112A1F-C84B-BED2-C083-45D3FDA10B81}"/>
              </a:ext>
            </a:extLst>
          </p:cNvPr>
          <p:cNvGrpSpPr/>
          <p:nvPr/>
        </p:nvGrpSpPr>
        <p:grpSpPr>
          <a:xfrm>
            <a:off x="2250637" y="593851"/>
            <a:ext cx="4419433" cy="5502003"/>
            <a:chOff x="2250637" y="593851"/>
            <a:chExt cx="4419433" cy="5502003"/>
          </a:xfrm>
        </p:grpSpPr>
        <p:pic>
          <p:nvPicPr>
            <p:cNvPr id="2050" name="Picture 2" descr="Sinai Peninsula - WorldAtlas">
              <a:extLst>
                <a:ext uri="{FF2B5EF4-FFF2-40B4-BE49-F238E27FC236}">
                  <a16:creationId xmlns:a16="http://schemas.microsoft.com/office/drawing/2014/main" id="{683638B3-162B-41BC-C452-F6AD247E9626}"/>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250637" y="593851"/>
              <a:ext cx="4419433" cy="5502003"/>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Isosceles Triangle 11">
              <a:extLst>
                <a:ext uri="{FF2B5EF4-FFF2-40B4-BE49-F238E27FC236}">
                  <a16:creationId xmlns:a16="http://schemas.microsoft.com/office/drawing/2014/main" id="{1975A1D1-19C2-9211-685A-9BE541055777}"/>
                </a:ext>
              </a:extLst>
            </p:cNvPr>
            <p:cNvSpPr/>
            <p:nvPr/>
          </p:nvSpPr>
          <p:spPr>
            <a:xfrm>
              <a:off x="5040420" y="4741863"/>
              <a:ext cx="311344" cy="30136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grpSp>
      <mc:AlternateContent xmlns:mc="http://schemas.openxmlformats.org/markup-compatibility/2006" xmlns:p14="http://schemas.microsoft.com/office/powerpoint/2010/main">
        <mc:Choice Requires="p14">
          <p:contentPart p14:bwMode="auto" r:id="rId19">
            <p14:nvContentPartPr>
              <p14:cNvPr id="2" name="Ink 1">
                <a:extLst>
                  <a:ext uri="{FF2B5EF4-FFF2-40B4-BE49-F238E27FC236}">
                    <a16:creationId xmlns:a16="http://schemas.microsoft.com/office/drawing/2014/main" id="{CA566E63-4C05-3287-A5EF-98A99E7EF1FA}"/>
                  </a:ext>
                </a:extLst>
              </p14:cNvPr>
              <p14:cNvContentPartPr/>
              <p14:nvPr/>
            </p14:nvContentPartPr>
            <p14:xfrm>
              <a:off x="2698087" y="2221503"/>
              <a:ext cx="2315880" cy="2419560"/>
            </p14:xfrm>
          </p:contentPart>
        </mc:Choice>
        <mc:Fallback xmlns="">
          <p:pic>
            <p:nvPicPr>
              <p:cNvPr id="2" name="Ink 1">
                <a:extLst>
                  <a:ext uri="{FF2B5EF4-FFF2-40B4-BE49-F238E27FC236}">
                    <a16:creationId xmlns:a16="http://schemas.microsoft.com/office/drawing/2014/main" id="{CA566E63-4C05-3287-A5EF-98A99E7EF1FA}"/>
                  </a:ext>
                </a:extLst>
              </p:cNvPr>
              <p:cNvPicPr/>
              <p:nvPr/>
            </p:nvPicPr>
            <p:blipFill>
              <a:blip r:embed="rId20"/>
              <a:stretch>
                <a:fillRect/>
              </a:stretch>
            </p:blipFill>
            <p:spPr>
              <a:xfrm>
                <a:off x="2689087" y="2212503"/>
                <a:ext cx="2333520" cy="2437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 name="Ink 5">
                <a:extLst>
                  <a:ext uri="{FF2B5EF4-FFF2-40B4-BE49-F238E27FC236}">
                    <a16:creationId xmlns:a16="http://schemas.microsoft.com/office/drawing/2014/main" id="{664DC517-B22A-F35A-BCAE-BDCCFD645E4E}"/>
                  </a:ext>
                </a:extLst>
              </p14:cNvPr>
              <p14:cNvContentPartPr/>
              <p14:nvPr/>
            </p14:nvContentPartPr>
            <p14:xfrm>
              <a:off x="5323927" y="2743863"/>
              <a:ext cx="1189080" cy="1879200"/>
            </p14:xfrm>
          </p:contentPart>
        </mc:Choice>
        <mc:Fallback xmlns="">
          <p:pic>
            <p:nvPicPr>
              <p:cNvPr id="6" name="Ink 5">
                <a:extLst>
                  <a:ext uri="{FF2B5EF4-FFF2-40B4-BE49-F238E27FC236}">
                    <a16:creationId xmlns:a16="http://schemas.microsoft.com/office/drawing/2014/main" id="{664DC517-B22A-F35A-BCAE-BDCCFD645E4E}"/>
                  </a:ext>
                </a:extLst>
              </p:cNvPr>
              <p:cNvPicPr/>
              <p:nvPr/>
            </p:nvPicPr>
            <p:blipFill>
              <a:blip r:embed="rId22"/>
              <a:stretch>
                <a:fillRect/>
              </a:stretch>
            </p:blipFill>
            <p:spPr>
              <a:xfrm>
                <a:off x="5314927" y="2734863"/>
                <a:ext cx="1206720" cy="1896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BC83F19E-7A82-C448-A0C6-496E7FEDB8B9}"/>
                  </a:ext>
                </a:extLst>
              </p14:cNvPr>
              <p14:cNvContentPartPr/>
              <p14:nvPr/>
            </p14:nvContentPartPr>
            <p14:xfrm>
              <a:off x="-813353" y="2260383"/>
              <a:ext cx="360" cy="360"/>
            </p14:xfrm>
          </p:contentPart>
        </mc:Choice>
        <mc:Fallback xmlns="">
          <p:pic>
            <p:nvPicPr>
              <p:cNvPr id="13" name="Ink 12">
                <a:extLst>
                  <a:ext uri="{FF2B5EF4-FFF2-40B4-BE49-F238E27FC236}">
                    <a16:creationId xmlns:a16="http://schemas.microsoft.com/office/drawing/2014/main" id="{BC83F19E-7A82-C448-A0C6-496E7FEDB8B9}"/>
                  </a:ext>
                </a:extLst>
              </p:cNvPr>
              <p:cNvPicPr/>
              <p:nvPr/>
            </p:nvPicPr>
            <p:blipFill>
              <a:blip r:embed="rId24"/>
              <a:stretch>
                <a:fillRect/>
              </a:stretch>
            </p:blipFill>
            <p:spPr>
              <a:xfrm>
                <a:off x="-822353" y="225174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1F836A0-D545-D639-6BA9-C10A6FE19950}"/>
                  </a:ext>
                </a:extLst>
              </p14:cNvPr>
              <p14:cNvContentPartPr/>
              <p14:nvPr/>
            </p14:nvContentPartPr>
            <p14:xfrm>
              <a:off x="-813353" y="2260383"/>
              <a:ext cx="360" cy="360"/>
            </p14:xfrm>
          </p:contentPart>
        </mc:Choice>
        <mc:Fallback xmlns="">
          <p:pic>
            <p:nvPicPr>
              <p:cNvPr id="15" name="Ink 14">
                <a:extLst>
                  <a:ext uri="{FF2B5EF4-FFF2-40B4-BE49-F238E27FC236}">
                    <a16:creationId xmlns:a16="http://schemas.microsoft.com/office/drawing/2014/main" id="{91F836A0-D545-D639-6BA9-C10A6FE19950}"/>
                  </a:ext>
                </a:extLst>
              </p:cNvPr>
              <p:cNvPicPr/>
              <p:nvPr/>
            </p:nvPicPr>
            <p:blipFill>
              <a:blip r:embed="rId26"/>
              <a:stretch>
                <a:fillRect/>
              </a:stretch>
            </p:blipFill>
            <p:spPr>
              <a:xfrm>
                <a:off x="-822353" y="2251743"/>
                <a:ext cx="18000" cy="18000"/>
              </a:xfrm>
              <a:prstGeom prst="rect">
                <a:avLst/>
              </a:prstGeom>
            </p:spPr>
          </p:pic>
        </mc:Fallback>
      </mc:AlternateContent>
    </p:spTree>
    <p:extLst>
      <p:ext uri="{BB962C8B-B14F-4D97-AF65-F5344CB8AC3E}">
        <p14:creationId xmlns:p14="http://schemas.microsoft.com/office/powerpoint/2010/main" val="40334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Exodus - Bible History">
            <a:extLst>
              <a:ext uri="{FF2B5EF4-FFF2-40B4-BE49-F238E27FC236}">
                <a16:creationId xmlns:a16="http://schemas.microsoft.com/office/drawing/2014/main" id="{72DE2AE9-C7A7-047A-8919-1E2E59D1043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61232" y="430008"/>
            <a:ext cx="7018474" cy="5997983"/>
          </a:xfrm>
          <a:prstGeom prst="rect">
            <a:avLst/>
          </a:prstGeom>
          <a:solidFill>
            <a:srgbClr val="FFFFFF">
              <a:shade val="85000"/>
            </a:srgbClr>
          </a:solidFill>
          <a:ln w="88900" cap="sq">
            <a:solidFill>
              <a:srgbClr val="E4DAB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5363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F7062-6D2B-5693-1CD4-BBE21F701852}"/>
              </a:ext>
            </a:extLst>
          </p:cNvPr>
          <p:cNvPicPr>
            <a:picLocks noChangeAspect="1"/>
          </p:cNvPicPr>
          <p:nvPr/>
        </p:nvPicPr>
        <p:blipFill>
          <a:blip r:embed="rId2"/>
          <a:stretch>
            <a:fillRect/>
          </a:stretch>
        </p:blipFill>
        <p:spPr>
          <a:xfrm>
            <a:off x="673178" y="1823680"/>
            <a:ext cx="7899174" cy="4408841"/>
          </a:xfrm>
          <a:prstGeom prst="round2DiagRect">
            <a:avLst>
              <a:gd name="adj1" fmla="val 16667"/>
              <a:gd name="adj2" fmla="val 0"/>
            </a:avLst>
          </a:prstGeom>
          <a:ln w="88900" cap="sq">
            <a:solidFill>
              <a:srgbClr val="EDDCC1"/>
            </a:solidFill>
            <a:miter lim="800000"/>
          </a:ln>
          <a:effectLst>
            <a:outerShdw blurRad="254000" algn="tl" rotWithShape="0">
              <a:srgbClr val="000000">
                <a:alpha val="43000"/>
              </a:srgbClr>
            </a:outerShdw>
          </a:effectLst>
        </p:spPr>
      </p:pic>
      <p:sp>
        <p:nvSpPr>
          <p:cNvPr id="5" name="Text Placeholder 4">
            <a:extLst>
              <a:ext uri="{FF2B5EF4-FFF2-40B4-BE49-F238E27FC236}">
                <a16:creationId xmlns:a16="http://schemas.microsoft.com/office/drawing/2014/main" id="{BCDB6217-ED42-CDE7-D4E6-3E307092C739}"/>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SKEPTICS!!!</a:t>
            </a:r>
          </a:p>
        </p:txBody>
      </p:sp>
    </p:spTree>
    <p:extLst>
      <p:ext uri="{BB962C8B-B14F-4D97-AF65-F5344CB8AC3E}">
        <p14:creationId xmlns:p14="http://schemas.microsoft.com/office/powerpoint/2010/main" val="385091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ount Sinai - Wikipedia">
            <a:extLst>
              <a:ext uri="{FF2B5EF4-FFF2-40B4-BE49-F238E27FC236}">
                <a16:creationId xmlns:a16="http://schemas.microsoft.com/office/drawing/2014/main" id="{0BE06CAF-5DE3-246A-4D39-9ACC1B24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83" y="616262"/>
            <a:ext cx="8396233" cy="5625476"/>
          </a:xfrm>
          <a:prstGeom prst="round2DiagRect">
            <a:avLst>
              <a:gd name="adj1" fmla="val 16667"/>
              <a:gd name="adj2" fmla="val 0"/>
            </a:avLst>
          </a:prstGeom>
          <a:ln w="88900" cap="sq">
            <a:solidFill>
              <a:srgbClr val="E4DABC"/>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30C796-316B-8FE0-7725-EB6779E4F3D5}"/>
              </a:ext>
            </a:extLst>
          </p:cNvPr>
          <p:cNvSpPr txBox="1"/>
          <p:nvPr/>
        </p:nvSpPr>
        <p:spPr>
          <a:xfrm>
            <a:off x="459069" y="5598597"/>
            <a:ext cx="3500525" cy="523220"/>
          </a:xfrm>
          <a:prstGeom prst="rect">
            <a:avLst/>
          </a:prstGeom>
          <a:noFill/>
        </p:spPr>
        <p:txBody>
          <a:bodyPr wrap="square" rtlCol="0">
            <a:spAutoFit/>
          </a:bodyPr>
          <a:lstStyle/>
          <a:p>
            <a:r>
              <a:rPr lang="en-US" sz="2800" dirty="0"/>
              <a:t>Jabal Mousa</a:t>
            </a:r>
          </a:p>
        </p:txBody>
      </p:sp>
    </p:spTree>
    <p:extLst>
      <p:ext uri="{BB962C8B-B14F-4D97-AF65-F5344CB8AC3E}">
        <p14:creationId xmlns:p14="http://schemas.microsoft.com/office/powerpoint/2010/main" val="2070517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3B3407-02A4-12BE-FE53-2D2228C22F7F}"/>
              </a:ext>
            </a:extLst>
          </p:cNvPr>
          <p:cNvPicPr>
            <a:picLocks noChangeAspect="1"/>
          </p:cNvPicPr>
          <p:nvPr/>
        </p:nvPicPr>
        <p:blipFill>
          <a:blip r:embed="rId2"/>
          <a:stretch>
            <a:fillRect/>
          </a:stretch>
        </p:blipFill>
        <p:spPr>
          <a:xfrm>
            <a:off x="604624" y="1925965"/>
            <a:ext cx="8022097" cy="4508494"/>
          </a:xfrm>
          <a:prstGeom prst="round2DiagRect">
            <a:avLst>
              <a:gd name="adj1" fmla="val 16667"/>
              <a:gd name="adj2" fmla="val 0"/>
            </a:avLst>
          </a:prstGeom>
          <a:ln w="88900" cap="sq">
            <a:solidFill>
              <a:srgbClr val="EDDCC1"/>
            </a:solidFill>
            <a:miter lim="800000"/>
          </a:ln>
          <a:effectLst>
            <a:outerShdw blurRad="254000" algn="tl" rotWithShape="0">
              <a:srgbClr val="000000">
                <a:alpha val="43000"/>
              </a:srgbClr>
            </a:outerShdw>
          </a:effectLst>
        </p:spPr>
      </p:pic>
      <p:sp>
        <p:nvSpPr>
          <p:cNvPr id="2" name="Text Placeholder 4">
            <a:extLst>
              <a:ext uri="{FF2B5EF4-FFF2-40B4-BE49-F238E27FC236}">
                <a16:creationId xmlns:a16="http://schemas.microsoft.com/office/drawing/2014/main" id="{99CE3F38-AD28-3F53-DD6F-AF29098BD326}"/>
              </a:ext>
            </a:extLst>
          </p:cNvPr>
          <p:cNvSpPr txBox="1">
            <a:spLocks/>
          </p:cNvSpPr>
          <p:nvPr/>
        </p:nvSpPr>
        <p:spPr>
          <a:xfrm>
            <a:off x="258673" y="297320"/>
            <a:ext cx="8449751" cy="1069203"/>
          </a:xfrm>
          <a:prstGeom prst="rect">
            <a:avLst/>
          </a:prstGeom>
        </p:spPr>
        <p:txBody>
          <a:bodyPr>
            <a:normAutofit/>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solidFill>
                  <a:srgbClr val="EDDCC1"/>
                </a:solidFill>
              </a:rPr>
              <a:t>SKEPTICS BEWARE!!!</a:t>
            </a:r>
          </a:p>
        </p:txBody>
      </p:sp>
    </p:spTree>
    <p:extLst>
      <p:ext uri="{BB962C8B-B14F-4D97-AF65-F5344CB8AC3E}">
        <p14:creationId xmlns:p14="http://schemas.microsoft.com/office/powerpoint/2010/main" val="291779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5054</TotalTime>
  <Words>212</Words>
  <Application>Microsoft Office PowerPoint</Application>
  <PresentationFormat>On-screen Show (4:3)</PresentationFormat>
  <Paragraphs>39</Paragraphs>
  <Slides>20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Georgia</vt:lpstr>
      <vt:lpstr>Trebuchet MS</vt:lpstr>
      <vt:lpstr>Default</vt:lpstr>
      <vt:lpstr>1_Default</vt:lpstr>
      <vt:lpstr>LEAVING EGYPT</vt:lpstr>
      <vt:lpstr>JESUS AS PASSOVER LAMB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I do not want you to be unaware, brothers, that our fathers were all under the cloud, and all passed through the sea, and all were baptized into Moses in the cloud and in the sea… </vt:lpstr>
      <vt:lpstr>LEAVING EGYPT</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Robert McDonald</cp:lastModifiedBy>
  <cp:revision>33</cp:revision>
  <dcterms:created xsi:type="dcterms:W3CDTF">2014-03-26T14:03:34Z</dcterms:created>
  <dcterms:modified xsi:type="dcterms:W3CDTF">2024-04-14T13:56:00Z</dcterms:modified>
</cp:coreProperties>
</file>