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F81BF-8196-CD4A-9BCD-D545E2587824}" v="35" dt="2024-03-31T02:43:21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74"/>
  </p:normalViewPr>
  <p:slideViewPr>
    <p:cSldViewPr snapToGrid="0">
      <p:cViewPr varScale="1">
        <p:scale>
          <a:sx n="101" d="100"/>
          <a:sy n="101" d="100"/>
        </p:scale>
        <p:origin x="1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5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1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7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1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3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8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3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9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2">
              <a:lumMod val="60000"/>
              <a:lumOff val="4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1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88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5F31-4A75-A9A2-55ED-166E7E4FC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Resurrection &amp; New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2E0A-347C-EC54-76BB-A270F92AF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Ezekiel 36-37; John 20</a:t>
            </a:r>
          </a:p>
        </p:txBody>
      </p:sp>
    </p:spTree>
    <p:extLst>
      <p:ext uri="{BB962C8B-B14F-4D97-AF65-F5344CB8AC3E}">
        <p14:creationId xmlns:p14="http://schemas.microsoft.com/office/powerpoint/2010/main" val="355304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08DB-C4F3-E8CF-281F-1A89DFE2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God’s Promise of New Creation</a:t>
            </a:r>
            <a:br>
              <a:rPr lang="en-US" sz="4000" dirty="0"/>
            </a:br>
            <a:r>
              <a:rPr lang="en-US" sz="3200" i="1" dirty="0"/>
              <a:t>Ezekiel 36-37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970B-B5A5-E283-E074-D7EE80BE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0" y="864108"/>
            <a:ext cx="6210299" cy="5120640"/>
          </a:xfrm>
        </p:spPr>
        <p:txBody>
          <a:bodyPr>
            <a:normAutofit/>
          </a:bodyPr>
          <a:lstStyle/>
          <a:p>
            <a:r>
              <a:rPr lang="en-US" sz="2900" dirty="0"/>
              <a:t>Bring you into your own land (36:24)</a:t>
            </a:r>
          </a:p>
          <a:p>
            <a:r>
              <a:rPr lang="en-US" sz="2900" dirty="0"/>
              <a:t>Sprinkle clean water on you (25)</a:t>
            </a:r>
          </a:p>
          <a:p>
            <a:r>
              <a:rPr lang="en-US" sz="2900" dirty="0"/>
              <a:t>I will give you a new heart &amp; spirit (26)</a:t>
            </a:r>
          </a:p>
          <a:p>
            <a:r>
              <a:rPr lang="en-US" sz="2900" dirty="0"/>
              <a:t>I will put My Spirit within you (27)</a:t>
            </a:r>
          </a:p>
          <a:p>
            <a:r>
              <a:rPr lang="en-US" sz="2900" dirty="0"/>
              <a:t>Make fruit of the tree abundant (30)</a:t>
            </a:r>
          </a:p>
          <a:p>
            <a:r>
              <a:rPr lang="en-US" sz="2900" dirty="0"/>
              <a:t>Cleanse you of your iniquities (33)</a:t>
            </a:r>
          </a:p>
          <a:p>
            <a:r>
              <a:rPr lang="en-US" sz="2900" dirty="0"/>
              <a:t>Make land like Garden of Eden (35)</a:t>
            </a:r>
          </a:p>
          <a:p>
            <a:r>
              <a:rPr lang="en-US" sz="2900" dirty="0"/>
              <a:t>Breath to enter you, you will live (37:5)</a:t>
            </a:r>
          </a:p>
          <a:p>
            <a:r>
              <a:rPr lang="en-US" sz="2900" dirty="0"/>
              <a:t>I will raise you from your graves (12)</a:t>
            </a:r>
          </a:p>
        </p:txBody>
      </p:sp>
    </p:spTree>
    <p:extLst>
      <p:ext uri="{BB962C8B-B14F-4D97-AF65-F5344CB8AC3E}">
        <p14:creationId xmlns:p14="http://schemas.microsoft.com/office/powerpoint/2010/main" val="355220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08DB-C4F3-E8CF-281F-1A89DFE2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New Creation at the Empty Tomb</a:t>
            </a:r>
            <a:br>
              <a:rPr lang="en-US" sz="4000" dirty="0"/>
            </a:br>
            <a:r>
              <a:rPr lang="en-US" sz="3200" i="1" dirty="0"/>
              <a:t>John 19-20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970B-B5A5-E283-E074-D7EE80BE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0" y="864108"/>
            <a:ext cx="6210299" cy="5120640"/>
          </a:xfrm>
        </p:spPr>
        <p:txBody>
          <a:bodyPr anchor="t">
            <a:normAutofit/>
          </a:bodyPr>
          <a:lstStyle/>
          <a:p>
            <a:r>
              <a:rPr lang="en-US" sz="2900" dirty="0"/>
              <a:t>“In the beginning…” (John 1:1)</a:t>
            </a:r>
          </a:p>
          <a:p>
            <a:r>
              <a:rPr lang="en-US" sz="2900" dirty="0"/>
              <a:t>There was a garden (John 19:41)</a:t>
            </a:r>
          </a:p>
          <a:p>
            <a:r>
              <a:rPr lang="en-US" sz="2900" dirty="0"/>
              <a:t>Hadn’t understood Scriptures (20:9)</a:t>
            </a:r>
          </a:p>
          <a:p>
            <a:r>
              <a:rPr lang="en-US" sz="2900" dirty="0"/>
              <a:t>She saw two angels in white (12)</a:t>
            </a:r>
          </a:p>
          <a:p>
            <a:r>
              <a:rPr lang="en-US" sz="2900" dirty="0"/>
              <a:t>Thought Him to be the gardener (15)</a:t>
            </a:r>
          </a:p>
          <a:p>
            <a:r>
              <a:rPr lang="en-US" sz="2900" dirty="0"/>
              <a:t>“Do not touch me” (17)</a:t>
            </a:r>
          </a:p>
          <a:p>
            <a:r>
              <a:rPr lang="en-US" sz="2900" dirty="0"/>
              <a:t>He breathed on them (22)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998B1-4329-DE02-C1BE-396D96DD4FC1}"/>
              </a:ext>
            </a:extLst>
          </p:cNvPr>
          <p:cNvSpPr txBox="1"/>
          <p:nvPr/>
        </p:nvSpPr>
        <p:spPr>
          <a:xfrm>
            <a:off x="2628899" y="4770914"/>
            <a:ext cx="6210299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“…so that you may believe and that by believing you may have </a:t>
            </a:r>
            <a:r>
              <a:rPr lang="en-US" sz="2800" b="1" i="1" dirty="0">
                <a:solidFill>
                  <a:schemeClr val="bg1"/>
                </a:solidFill>
              </a:rPr>
              <a:t>life</a:t>
            </a:r>
            <a:r>
              <a:rPr lang="en-US" sz="2800" dirty="0">
                <a:solidFill>
                  <a:schemeClr val="bg1"/>
                </a:solidFill>
              </a:rPr>
              <a:t> in his name.”</a:t>
            </a:r>
          </a:p>
        </p:txBody>
      </p:sp>
    </p:spTree>
    <p:extLst>
      <p:ext uri="{BB962C8B-B14F-4D97-AF65-F5344CB8AC3E}">
        <p14:creationId xmlns:p14="http://schemas.microsoft.com/office/powerpoint/2010/main" val="14718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08DB-C4F3-E8CF-281F-1A89DFE2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New Creation and </a:t>
            </a:r>
            <a:br>
              <a:rPr lang="en-US" sz="4000" b="1" dirty="0"/>
            </a:br>
            <a:r>
              <a:rPr lang="en-US" sz="4000" b="1" dirty="0"/>
              <a:t>New Life For Us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970B-B5A5-E283-E074-D7EE80BE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0" y="864108"/>
            <a:ext cx="6210299" cy="523189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/>
              <a:t>If anyone is in Christ, he is a </a:t>
            </a:r>
            <a:r>
              <a:rPr lang="en-US" sz="3000" b="1" i="1" dirty="0"/>
              <a:t>new creation</a:t>
            </a:r>
            <a:r>
              <a:rPr lang="en-US" sz="3000" dirty="0"/>
              <a:t> (2 Corinthians 5:17)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Unless one is </a:t>
            </a:r>
            <a:r>
              <a:rPr lang="en-US" sz="3000" b="1" i="1" dirty="0"/>
              <a:t>born of water and the Spirit</a:t>
            </a:r>
            <a:r>
              <a:rPr lang="en-US" sz="3000" dirty="0"/>
              <a:t>, he cannot enter the kingdom of God (John 3:5)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Having been buried with him in baptism, in which you were also </a:t>
            </a:r>
            <a:r>
              <a:rPr lang="en-US" sz="3000" b="1" i="1" dirty="0"/>
              <a:t>raised with him through faith</a:t>
            </a:r>
            <a:r>
              <a:rPr lang="en-US" sz="3000" dirty="0"/>
              <a:t> in the powerful working of God, who raised him from the dead (Colossians 2:12)</a:t>
            </a:r>
          </a:p>
        </p:txBody>
      </p:sp>
    </p:spTree>
    <p:extLst>
      <p:ext uri="{BB962C8B-B14F-4D97-AF65-F5344CB8AC3E}">
        <p14:creationId xmlns:p14="http://schemas.microsoft.com/office/powerpoint/2010/main" val="259713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5F31-4A75-A9A2-55ED-166E7E4FC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Resurrection &amp; New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2E0A-347C-EC54-76BB-A270F92AF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We too walk in newness of life!</a:t>
            </a:r>
          </a:p>
        </p:txBody>
      </p:sp>
    </p:spTree>
    <p:extLst>
      <p:ext uri="{BB962C8B-B14F-4D97-AF65-F5344CB8AC3E}">
        <p14:creationId xmlns:p14="http://schemas.microsoft.com/office/powerpoint/2010/main" val="76711905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2176</TotalTime>
  <Words>279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Resurrection &amp; New Creation</vt:lpstr>
      <vt:lpstr>God’s Promise of New Creation Ezekiel 36-37</vt:lpstr>
      <vt:lpstr>New Creation at the Empty Tomb John 19-20</vt:lpstr>
      <vt:lpstr>New Creation and  New Life For Us</vt:lpstr>
      <vt:lpstr>Resurrection &amp; New Creation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&amp; New Creation</dc:title>
  <dc:creator>Daniel Broadwell</dc:creator>
  <cp:lastModifiedBy>Daniel Broadwell</cp:lastModifiedBy>
  <cp:revision>2</cp:revision>
  <cp:lastPrinted>2024-03-29T17:54:02Z</cp:lastPrinted>
  <dcterms:created xsi:type="dcterms:W3CDTF">2024-03-29T14:26:48Z</dcterms:created>
  <dcterms:modified xsi:type="dcterms:W3CDTF">2024-03-31T02:49:45Z</dcterms:modified>
</cp:coreProperties>
</file>