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94" r:id="rId3"/>
    <p:sldMasterId id="2147483682" r:id="rId4"/>
    <p:sldMasterId id="2147483670" r:id="rId5"/>
    <p:sldMasterId id="2147483706" r:id="rId6"/>
    <p:sldMasterId id="2147483718" r:id="rId7"/>
  </p:sldMasterIdLst>
  <p:notesMasterIdLst>
    <p:notesMasterId r:id="rId24"/>
  </p:notesMasterIdLst>
  <p:handoutMasterIdLst>
    <p:handoutMasterId r:id="rId25"/>
  </p:handoutMasterIdLst>
  <p:sldIdLst>
    <p:sldId id="258" r:id="rId8"/>
    <p:sldId id="267" r:id="rId9"/>
    <p:sldId id="280" r:id="rId10"/>
    <p:sldId id="277" r:id="rId11"/>
    <p:sldId id="287" r:id="rId12"/>
    <p:sldId id="278" r:id="rId13"/>
    <p:sldId id="279" r:id="rId14"/>
    <p:sldId id="288" r:id="rId15"/>
    <p:sldId id="289" r:id="rId16"/>
    <p:sldId id="281" r:id="rId17"/>
    <p:sldId id="283" r:id="rId18"/>
    <p:sldId id="282" r:id="rId19"/>
    <p:sldId id="284" r:id="rId20"/>
    <p:sldId id="285" r:id="rId21"/>
    <p:sldId id="286"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ABC"/>
    <a:srgbClr val="225A43"/>
    <a:srgbClr val="FFFFFF"/>
    <a:srgbClr val="EDDC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81" d="100"/>
          <a:sy n="81" d="100"/>
        </p:scale>
        <p:origin x="816"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F0532A3-7AC5-6112-9E8C-7F912B8949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94528B-783B-67FA-ECDA-5AA88E9E72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D33CEA-0DB8-49E3-ACA8-583BD7843DA7}" type="datetimeFigureOut">
              <a:rPr lang="en-US" smtClean="0"/>
              <a:t>3/17/2024</a:t>
            </a:fld>
            <a:endParaRPr lang="en-US"/>
          </a:p>
        </p:txBody>
      </p:sp>
      <p:sp>
        <p:nvSpPr>
          <p:cNvPr id="4" name="Footer Placeholder 3">
            <a:extLst>
              <a:ext uri="{FF2B5EF4-FFF2-40B4-BE49-F238E27FC236}">
                <a16:creationId xmlns:a16="http://schemas.microsoft.com/office/drawing/2014/main" id="{346BFC08-FD38-DE92-A6DB-A55897072D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7D6C92-E99F-D74E-F984-FF83E719D7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9310B5-F03A-4604-BAAA-D5870D802252}" type="slidenum">
              <a:rPr lang="en-US" smtClean="0"/>
              <a:t>‹#›</a:t>
            </a:fld>
            <a:endParaRPr lang="en-US"/>
          </a:p>
        </p:txBody>
      </p:sp>
    </p:spTree>
    <p:extLst>
      <p:ext uri="{BB962C8B-B14F-4D97-AF65-F5344CB8AC3E}">
        <p14:creationId xmlns:p14="http://schemas.microsoft.com/office/powerpoint/2010/main" val="3305930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F10C4-26A7-4B29-90C0-5AC0E95559EB}" type="datetimeFigureOut">
              <a:rPr lang="en-US" smtClean="0"/>
              <a:t>3/17/2024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C2410-1C27-4216-BC9D-1571BDA3E33E}" type="slidenum">
              <a:rPr lang="en-US" smtClean="0"/>
              <a:t>‹#›</a:t>
            </a:fld>
            <a:endParaRPr lang="en-US"/>
          </a:p>
        </p:txBody>
      </p:sp>
    </p:spTree>
    <p:extLst>
      <p:ext uri="{BB962C8B-B14F-4D97-AF65-F5344CB8AC3E}">
        <p14:creationId xmlns:p14="http://schemas.microsoft.com/office/powerpoint/2010/main" val="370979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Battle of </a:t>
            </a:r>
            <a:r>
              <a:rPr lang="en-US" dirty="0" err="1"/>
              <a:t>Kidesh</a:t>
            </a:r>
            <a:endParaRPr lang="en-US" dirty="0"/>
          </a:p>
        </p:txBody>
      </p:sp>
      <p:sp>
        <p:nvSpPr>
          <p:cNvPr id="4" name="Slide Number Placeholder 3"/>
          <p:cNvSpPr>
            <a:spLocks noGrp="1"/>
          </p:cNvSpPr>
          <p:nvPr>
            <p:ph type="sldNum" sz="quarter" idx="5"/>
          </p:nvPr>
        </p:nvSpPr>
        <p:spPr/>
        <p:txBody>
          <a:bodyPr/>
          <a:lstStyle/>
          <a:p>
            <a:fld id="{2A9C2410-1C27-4216-BC9D-1571BDA3E33E}" type="slidenum">
              <a:rPr lang="en-US" smtClean="0"/>
              <a:t>10</a:t>
            </a:fld>
            <a:endParaRPr lang="en-US"/>
          </a:p>
        </p:txBody>
      </p:sp>
    </p:spTree>
    <p:extLst>
      <p:ext uri="{BB962C8B-B14F-4D97-AF65-F5344CB8AC3E}">
        <p14:creationId xmlns:p14="http://schemas.microsoft.com/office/powerpoint/2010/main" val="34349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 Smiting the Libyan King</a:t>
            </a:r>
          </a:p>
        </p:txBody>
      </p:sp>
      <p:sp>
        <p:nvSpPr>
          <p:cNvPr id="4" name="Slide Number Placeholder 3"/>
          <p:cNvSpPr>
            <a:spLocks noGrp="1"/>
          </p:cNvSpPr>
          <p:nvPr>
            <p:ph type="sldNum" sz="quarter" idx="5"/>
          </p:nvPr>
        </p:nvSpPr>
        <p:spPr/>
        <p:txBody>
          <a:bodyPr/>
          <a:lstStyle/>
          <a:p>
            <a:fld id="{2A9C2410-1C27-4216-BC9D-1571BDA3E33E}" type="slidenum">
              <a:rPr lang="en-US" smtClean="0"/>
              <a:t>12</a:t>
            </a:fld>
            <a:endParaRPr lang="en-US"/>
          </a:p>
        </p:txBody>
      </p:sp>
    </p:spTree>
    <p:extLst>
      <p:ext uri="{BB962C8B-B14F-4D97-AF65-F5344CB8AC3E}">
        <p14:creationId xmlns:p14="http://schemas.microsoft.com/office/powerpoint/2010/main" val="30626094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s://mungfali.com/explore/Pyramid-of-Giza-PNG" TargetMode="Externa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5BF-1002-B15F-F418-796BC0BF6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F392F-DE39-49B3-88DB-319C37389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1929-E364-60D0-5A99-6E32EE160E2B}"/>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F8812FEE-851A-A6B2-9678-408437E87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2176B-A4B7-293C-D663-A2EAE504CDEE}"/>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75869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049-0B1E-5E41-483F-9E8033FE7F5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952C7-DE1C-7A21-75AC-4B493C648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C1E21-708D-8DF8-C5D6-08B5A2F03E99}"/>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10D731F7-47D8-E32E-609F-DBE68ADD4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8A621-7D8D-BD46-837F-0DE979518958}"/>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593428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90C2-7926-C47D-94E0-FD954EE00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4791-B9D3-596F-BCDA-8A5D833118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F3390-9271-B6AF-F804-D686DF38CB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E939-D506-12CB-ACE5-61EEAE355B55}"/>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B68FC701-CF99-D9DF-AA78-E338D9B51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2B3F29-3092-E514-7049-F8468A0A40F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4085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91CF-71B7-76BC-F84A-9C3CFF3F2D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922F8-5D97-B8F9-8954-AA84BC05FA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F352-1F7C-4547-FD47-5CF991119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3B56-5070-1CC6-B33D-84CCB7D7E3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1B16C-B3AE-5CBD-6558-23FD96F78E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5AC6-2E49-17F5-2DC4-C0E7F45B2600}"/>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8" name="Footer Placeholder 7">
            <a:extLst>
              <a:ext uri="{FF2B5EF4-FFF2-40B4-BE49-F238E27FC236}">
                <a16:creationId xmlns:a16="http://schemas.microsoft.com/office/drawing/2014/main" id="{22DE831A-D79B-33FA-D8B2-AFDD6E7C5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10F10-FA72-2BB8-2E42-4D3B490B0A72}"/>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707285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D1A7-41C3-C546-9F66-41CF835D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6638-62F4-670A-972C-322F18693C51}"/>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4" name="Footer Placeholder 3">
            <a:extLst>
              <a:ext uri="{FF2B5EF4-FFF2-40B4-BE49-F238E27FC236}">
                <a16:creationId xmlns:a16="http://schemas.microsoft.com/office/drawing/2014/main" id="{201E96D2-706F-12AD-10EA-5BC0F02624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1F59F1-12D4-D98B-DB87-6EAE08456766}"/>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176948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5D22-88B4-4AEF-C63A-3FE6ED3ED7EC}"/>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3" name="Footer Placeholder 2">
            <a:extLst>
              <a:ext uri="{FF2B5EF4-FFF2-40B4-BE49-F238E27FC236}">
                <a16:creationId xmlns:a16="http://schemas.microsoft.com/office/drawing/2014/main" id="{5E5593D8-4F7B-E362-1BD8-3FF25384DF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F531E-70FC-ED2F-1361-BAE4698C1CE5}"/>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983110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213-C74E-8E34-3BC4-2106F92D16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D0F6-E4A0-E741-3906-8F0E38F281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2231-2F20-E4EA-53A5-E5516689AA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EC8A-7383-5DAF-5265-DF9AABC9A66A}"/>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F72D5920-D32A-0814-F797-4935606FE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D8BC8C-663C-11A1-16E2-9D24611BCDD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608640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FBF-80DC-6A82-DA48-57F00D4CF8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E3747-FDFF-7B46-8B2B-F98239BCB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4C163-F00F-1B16-A274-B8625D5C7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3F2A-A0DC-6A02-D903-5DBD04DB3DE5}"/>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752D5F54-49C9-C879-BBCC-C74509A92D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01955-5846-0E52-1464-FEE6F940904F}"/>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41255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5398-6C8A-2574-0B4D-C1368ADC1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347F-3FC1-D65B-160B-044490B9B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1AF7-A17E-B2DD-C31C-0A579A85B186}"/>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1C782CE3-C5CA-1DD1-6BE8-18A54E162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A566A-4FAD-701B-8DC5-B148950A26AA}"/>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468874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89BF-A12D-B132-7878-1155DC6823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845A-DB1E-231E-5221-C1A5549BB3D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E448-97DE-2747-7133-D870D647C8C9}"/>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3062E5B0-6667-A742-8F4A-2E2ECDE3A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38952-70B7-01D7-F674-A67EAE4B2697}"/>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4189699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433-9FC0-9CCE-8BEF-335A7E966B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F3666-5031-7E21-5E71-E8829BD826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EFF2-4D10-0EE9-BE06-10EDA7675A51}"/>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C71DE866-2FAE-C5F8-9425-1BD4E5E4F94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C23CB-38E9-0BCA-22BB-A7611CE0927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403041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705BF-1002-B15F-F418-796BC0BF6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F392F-DE39-49B3-88DB-319C373898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6F1929-E364-60D0-5A99-6E32EE160E2B}"/>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F8812FEE-851A-A6B2-9678-408437E87792}"/>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A42176B-A4B7-293C-D663-A2EAE504CDEE}"/>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7922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D0049-0B1E-5E41-483F-9E8033FE7F5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5952C7-DE1C-7A21-75AC-4B493C6481A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C1E21-708D-8DF8-C5D6-08B5A2F03E99}"/>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10D731F7-47D8-E32E-609F-DBE68ADD4BE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D8A621-7D8D-BD46-837F-0DE979518958}"/>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808325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90C2-7926-C47D-94E0-FD954EE00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184791-B9D3-596F-BCDA-8A5D83311828}"/>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4F3390-9271-B6AF-F804-D686DF38CB6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C6E939-D506-12CB-ACE5-61EEAE355B55}"/>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B68FC701-CF99-D9DF-AA78-E338D9B5174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2B3F29-3092-E514-7049-F8468A0A40F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683643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091CF-71B7-76BC-F84A-9C3CFF3F2D6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922F8-5D97-B8F9-8954-AA84BC05FA6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8BF352-1F7C-4547-FD47-5CF991119A3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593B56-5070-1CC6-B33D-84CCB7D7E3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91B16C-B3AE-5CBD-6558-23FD96F78E1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B675AC6-2E49-17F5-2DC4-C0E7F45B2600}"/>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8" name="Footer Placeholder 7">
            <a:extLst>
              <a:ext uri="{FF2B5EF4-FFF2-40B4-BE49-F238E27FC236}">
                <a16:creationId xmlns:a16="http://schemas.microsoft.com/office/drawing/2014/main" id="{22DE831A-D79B-33FA-D8B2-AFDD6E7C572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2C10F10-FA72-2BB8-2E42-4D3B490B0A72}"/>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404968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ED1A7-41C3-C546-9F66-41CF835D7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A6638-62F4-670A-972C-322F18693C51}"/>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4" name="Footer Placeholder 3">
            <a:extLst>
              <a:ext uri="{FF2B5EF4-FFF2-40B4-BE49-F238E27FC236}">
                <a16:creationId xmlns:a16="http://schemas.microsoft.com/office/drawing/2014/main" id="{201E96D2-706F-12AD-10EA-5BC0F02624F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C1F59F1-12D4-D98B-DB87-6EAE08456766}"/>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773717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5C5D22-88B4-4AEF-C63A-3FE6ED3ED7EC}"/>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3" name="Footer Placeholder 2">
            <a:extLst>
              <a:ext uri="{FF2B5EF4-FFF2-40B4-BE49-F238E27FC236}">
                <a16:creationId xmlns:a16="http://schemas.microsoft.com/office/drawing/2014/main" id="{5E5593D8-4F7B-E362-1BD8-3FF25384DF9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FF531E-70FC-ED2F-1361-BAE4698C1CE5}"/>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932834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213-C74E-8E34-3BC4-2106F92D16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8FD0F6-E4A0-E741-3906-8F0E38F2814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1C2231-2F20-E4EA-53A5-E5516689AA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E6EC8A-7383-5DAF-5265-DF9AABC9A66A}"/>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F72D5920-D32A-0814-F797-4935606FEB5A}"/>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0D8BC8C-663C-11A1-16E2-9D24611BCDD3}"/>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1790678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9FBF-80DC-6A82-DA48-57F00D4CF8E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CE3747-FDFF-7B46-8B2B-F98239BCBF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54C163-F00F-1B16-A274-B8625D5C7B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4C3F2A-A0DC-6A02-D903-5DBD04DB3DE5}"/>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6" name="Footer Placeholder 5">
            <a:extLst>
              <a:ext uri="{FF2B5EF4-FFF2-40B4-BE49-F238E27FC236}">
                <a16:creationId xmlns:a16="http://schemas.microsoft.com/office/drawing/2014/main" id="{752D5F54-49C9-C879-BBCC-C74509A92D4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E01955-5846-0E52-1464-FEE6F940904F}"/>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795079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5398-6C8A-2574-0B4D-C1368ADC12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8C347F-3FC1-D65B-160B-044490B9B0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1E1AF7-A17E-B2DD-C31C-0A579A85B186}"/>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1C782CE3-C5CA-1DD1-6BE8-18A54E162278}"/>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7CA566A-4FAD-701B-8DC5-B148950A26AA}"/>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8754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E93CF9-4B07-6362-5A6E-C854298D49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
        <p:nvSpPr>
          <p:cNvPr id="8" name="Text Placeholder 3"/>
          <p:cNvSpPr>
            <a:spLocks noGrp="1"/>
          </p:cNvSpPr>
          <p:nvPr>
            <p:ph type="body" sz="quarter" idx="11" hasCustomPrompt="1"/>
          </p:nvPr>
        </p:nvSpPr>
        <p:spPr>
          <a:xfrm>
            <a:off x="2812732" y="4458309"/>
            <a:ext cx="3547400" cy="365435"/>
          </a:xfrm>
        </p:spPr>
        <p:txBody>
          <a:bodyPr>
            <a:normAutofit/>
          </a:bodyPr>
          <a:lstStyle>
            <a:lvl1pPr>
              <a:defRPr sz="1600"/>
            </a:lvl1pPr>
          </a:lstStyle>
          <a:p>
            <a:pPr lvl="0"/>
            <a:r>
              <a:rPr lang="en-US" dirty="0"/>
              <a:t>Add Your Subtitle</a:t>
            </a:r>
          </a:p>
        </p:txBody>
      </p:sp>
      <p:sp>
        <p:nvSpPr>
          <p:cNvPr id="9" name="Title 1"/>
          <p:cNvSpPr>
            <a:spLocks noGrp="1"/>
          </p:cNvSpPr>
          <p:nvPr>
            <p:ph type="title" hasCustomPrompt="1"/>
          </p:nvPr>
        </p:nvSpPr>
        <p:spPr>
          <a:xfrm>
            <a:off x="1018041" y="1729727"/>
            <a:ext cx="7063313" cy="2173067"/>
          </a:xfrm>
        </p:spPr>
        <p:txBody>
          <a:bodyPr>
            <a:noAutofit/>
          </a:bodyPr>
          <a:lstStyle>
            <a:lvl1pPr>
              <a:defRPr sz="2800"/>
            </a:lvl1pPr>
          </a:lstStyle>
          <a:p>
            <a:r>
              <a:rPr lang="en-US" dirty="0"/>
              <a:t>Add Your Title</a:t>
            </a:r>
          </a:p>
        </p:txBody>
      </p:sp>
    </p:spTree>
    <p:extLst>
      <p:ext uri="{BB962C8B-B14F-4D97-AF65-F5344CB8AC3E}">
        <p14:creationId xmlns:p14="http://schemas.microsoft.com/office/powerpoint/2010/main" val="33662725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E589BF-A12D-B132-7878-1155DC6823C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2B845A-DB1E-231E-5221-C1A5549BB3D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5E448-97DE-2747-7133-D870D647C8C9}"/>
              </a:ext>
            </a:extLst>
          </p:cNvPr>
          <p:cNvSpPr>
            <a:spLocks noGrp="1"/>
          </p:cNvSpPr>
          <p:nvPr>
            <p:ph type="dt" sz="half" idx="10"/>
          </p:nvPr>
        </p:nvSpPr>
        <p:spPr>
          <a:xfrm>
            <a:off x="628650" y="6356350"/>
            <a:ext cx="2057400" cy="365125"/>
          </a:xfrm>
          <a:prstGeom prst="rect">
            <a:avLst/>
          </a:prstGeom>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3062E5B0-6667-A742-8F4A-2E2ECDE3AAC1}"/>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F38952-70B7-01D7-F674-A67EAE4B2697}"/>
              </a:ext>
            </a:extLst>
          </p:cNvPr>
          <p:cNvSpPr>
            <a:spLocks noGrp="1"/>
          </p:cNvSpPr>
          <p:nvPr>
            <p:ph type="sldNum" sz="quarter" idx="12"/>
          </p:nvPr>
        </p:nvSpPr>
        <p:spPr>
          <a:xfrm>
            <a:off x="6457950" y="6356350"/>
            <a:ext cx="2057400" cy="365125"/>
          </a:xfrm>
          <a:prstGeom prst="rect">
            <a:avLst/>
          </a:prstGeom>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31657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0351-EF98-E059-8B51-39B1B29E6CD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7D7D-74AA-5E58-AFE2-15C22354DC7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A31A2-3387-CC15-E5C8-4A35A72ED31B}"/>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A4E90502-7EFC-D172-79A2-E50B18EEBE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09BDA-3823-50FD-03E2-27E44018552C}"/>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2330736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19223-005A-AC13-4C4A-8DA05E25B4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088E9-FCD0-CD64-4F84-63CBCAB606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84DAA0-FA7C-E9B4-F530-48F655419F1A}"/>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7126087E-76CB-4B87-6B1B-602FE449B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3D7A10-9093-E48D-2015-454A4F12574D}"/>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4176306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0B0DA-8308-BBB6-1CE8-2E3E63D12DF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4CC2A8-01E9-13F2-A2DB-CBE1DCC60A8B}"/>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CF092-8EF4-2567-259C-7FCE9380451A}"/>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DA739640-46F6-E228-E7ED-C82BE7A48E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D1023-3A21-0FC5-7E28-489C86EBABEE}"/>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732739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AD78F-2648-4D08-71AB-D955388580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13402-F06B-C104-2FD0-FA6CB5CF4D1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7029C-C19A-C405-8055-1CF409433EE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F27A7D-528F-2AFE-33A7-3ECEA24CC622}"/>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6" name="Footer Placeholder 5">
            <a:extLst>
              <a:ext uri="{FF2B5EF4-FFF2-40B4-BE49-F238E27FC236}">
                <a16:creationId xmlns:a16="http://schemas.microsoft.com/office/drawing/2014/main" id="{19C6D15E-BC75-C0CC-1C45-9C3C430645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0EEC51-A704-E8B5-F072-E9F924CDC83C}"/>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91808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84361-CD70-CEE3-3E88-19214E01A4D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051DFB-8B79-DCFC-3835-53ACBD20E1A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B9A3D-A85B-B5A4-FF0C-29383490F03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5F6C8C-C498-C575-F9B7-93365F67B25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636833-1D1D-90F4-C185-445D1041AB4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5EFE1C-1022-1869-64E6-9E3B6026F3A4}"/>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8" name="Footer Placeholder 7">
            <a:extLst>
              <a:ext uri="{FF2B5EF4-FFF2-40B4-BE49-F238E27FC236}">
                <a16:creationId xmlns:a16="http://schemas.microsoft.com/office/drawing/2014/main" id="{448CE302-BC7A-5D19-B792-F853BA5C98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2DB9A6-634C-C52A-28A6-432C246337E9}"/>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68351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2FC2-BED2-565A-7849-EC7D8BEB9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E8784-A7C3-11C7-AAD1-F13E04E3B2FB}"/>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4" name="Footer Placeholder 3">
            <a:extLst>
              <a:ext uri="{FF2B5EF4-FFF2-40B4-BE49-F238E27FC236}">
                <a16:creationId xmlns:a16="http://schemas.microsoft.com/office/drawing/2014/main" id="{BBCA8541-EA50-29B0-9F40-707D3124D6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8CC46-A665-0ABF-5DA0-19BD315D4A58}"/>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34923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D8B20D-C4F2-C35A-6B91-61B845C79F83}"/>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3" name="Footer Placeholder 2">
            <a:extLst>
              <a:ext uri="{FF2B5EF4-FFF2-40B4-BE49-F238E27FC236}">
                <a16:creationId xmlns:a16="http://schemas.microsoft.com/office/drawing/2014/main" id="{FB818631-B9F6-3F11-95C0-5AB62429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8F89A-44DC-8AEC-235C-23EBA9EAEEB2}"/>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0181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3BA0A-BC35-7668-2966-C2693FA258C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E6C36D-D50E-89B4-E1ED-5AFDA92522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A1A328-5D2C-50C2-4106-0F0E75DEE49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91D34-F528-6F23-5E72-37A401D47C0E}"/>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6" name="Footer Placeholder 5">
            <a:extLst>
              <a:ext uri="{FF2B5EF4-FFF2-40B4-BE49-F238E27FC236}">
                <a16:creationId xmlns:a16="http://schemas.microsoft.com/office/drawing/2014/main" id="{EAA1A3B2-BE3B-0243-9293-EA8A600AF7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9F6A5-E1F5-F4FE-2F0E-AAFCC105093D}"/>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633531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E3E5-3BD5-192B-9167-8873556B0DB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BBC7AA-4BA6-007F-8F42-54859A22FCF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8C7A52-CD84-04F1-7342-5A85F8AD167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49B401-1B6D-E473-7CA5-DD05AC8791CA}"/>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6" name="Footer Placeholder 5">
            <a:extLst>
              <a:ext uri="{FF2B5EF4-FFF2-40B4-BE49-F238E27FC236}">
                <a16:creationId xmlns:a16="http://schemas.microsoft.com/office/drawing/2014/main" id="{EF28C9F4-1B38-8D14-7D48-A83E71F84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3710AB-5C29-A2C5-A6C1-AC4F1A3BEF45}"/>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327082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pic>
        <p:nvPicPr>
          <p:cNvPr id="3" name="Picture 2">
            <a:extLst>
              <a:ext uri="{FF2B5EF4-FFF2-40B4-BE49-F238E27FC236}">
                <a16:creationId xmlns:a16="http://schemas.microsoft.com/office/drawing/2014/main" id="{F6FBE66C-D5E3-C939-8ED5-2DE31F08672D}"/>
              </a:ext>
            </a:extLst>
          </p:cNvPr>
          <p:cNvPicPr>
            <a:picLocks noChangeAspect="1"/>
          </p:cNvPicPr>
          <p:nvPr userDrawn="1"/>
        </p:nvPicPr>
        <p:blipFill rotWithShape="1">
          <a:blip r:embed="rId3" cstate="email">
            <a:clrChange>
              <a:clrFrom>
                <a:srgbClr val="000000">
                  <a:alpha val="0"/>
                </a:srgbClr>
              </a:clrFrom>
              <a:clrTo>
                <a:srgbClr val="000000">
                  <a:alpha val="0"/>
                </a:srgbClr>
              </a:clrTo>
            </a:clrChange>
            <a:duotone>
              <a:prstClr val="black"/>
              <a:srgbClr val="D9C3A5">
                <a:tint val="50000"/>
                <a:satMod val="180000"/>
              </a:srgbClr>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940" r="10693"/>
          <a:stretch/>
        </p:blipFill>
        <p:spPr>
          <a:xfrm>
            <a:off x="1" y="2246791"/>
            <a:ext cx="9144000" cy="4611209"/>
          </a:xfrm>
          <a:prstGeom prst="rect">
            <a:avLst/>
          </a:prstGeom>
        </p:spPr>
      </p:pic>
    </p:spTree>
    <p:extLst>
      <p:ext uri="{BB962C8B-B14F-4D97-AF65-F5344CB8AC3E}">
        <p14:creationId xmlns:p14="http://schemas.microsoft.com/office/powerpoint/2010/main" val="1941050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2ABB5-C686-44F7-F857-564772389A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BA8B7-A7EE-CA42-AFBD-943343286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0E2DD-F623-7CDA-88D7-0E635B76C258}"/>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C5E7BD70-A4A6-0171-F18B-595CCBB19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05345-75DE-A895-CFA5-27F51A523834}"/>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22473271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82794-F0D9-8B1D-A4DC-AA2C9FFF1352}"/>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1C0E87-2737-41F0-7EEC-9983C67E2749}"/>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CF723-B2D2-56B6-3E64-DFE772D85313}"/>
              </a:ext>
            </a:extLst>
          </p:cNvPr>
          <p:cNvSpPr>
            <a:spLocks noGrp="1"/>
          </p:cNvSpPr>
          <p:nvPr>
            <p:ph type="dt" sz="half" idx="10"/>
          </p:nvPr>
        </p:nvSpPr>
        <p:spPr/>
        <p:txBody>
          <a:body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FC9211AC-8712-B5E8-CBB3-82855B122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29649-1343-4177-F7A9-204102E4FDB2}"/>
              </a:ext>
            </a:extLst>
          </p:cNvPr>
          <p:cNvSpPr>
            <a:spLocks noGrp="1"/>
          </p:cNvSpPr>
          <p:nvPr>
            <p:ph type="sldNum" sz="quarter" idx="12"/>
          </p:nvPr>
        </p:nvSpPr>
        <p:spPr/>
        <p:txBody>
          <a:bodyPr/>
          <a:lstStyle/>
          <a:p>
            <a:fld id="{DA852902-2821-4F8B-9D45-247E9BEC526A}" type="slidenum">
              <a:rPr lang="en-US" smtClean="0"/>
              <a:t>‹#›</a:t>
            </a:fld>
            <a:endParaRPr lang="en-US"/>
          </a:p>
        </p:txBody>
      </p:sp>
    </p:spTree>
    <p:extLst>
      <p:ext uri="{BB962C8B-B14F-4D97-AF65-F5344CB8AC3E}">
        <p14:creationId xmlns:p14="http://schemas.microsoft.com/office/powerpoint/2010/main" val="1338455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401927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430360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202407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646101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033523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0507927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1927455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562028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6304006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852279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4360196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0289098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2453085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894099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217312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539277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48654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13451585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62989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475067"/>
            <a:ext cx="8211824" cy="4799381"/>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
        <p:nvSpPr>
          <p:cNvPr id="8" name="Title 1"/>
          <p:cNvSpPr>
            <a:spLocks noGrp="1"/>
          </p:cNvSpPr>
          <p:nvPr>
            <p:ph type="title" hasCustomPrompt="1"/>
          </p:nvPr>
        </p:nvSpPr>
        <p:spPr>
          <a:xfrm>
            <a:off x="3232543" y="5408441"/>
            <a:ext cx="2676292" cy="879627"/>
          </a:xfrm>
        </p:spPr>
        <p:txBody>
          <a:bodyPr>
            <a:normAutofit/>
          </a:bodyPr>
          <a:lstStyle>
            <a:lvl1pPr>
              <a:defRPr sz="1600"/>
            </a:lvl1pPr>
          </a:lstStyle>
          <a:p>
            <a:r>
              <a:rPr lang="en-US" dirty="0"/>
              <a:t>Add Your Title</a:t>
            </a:r>
          </a:p>
        </p:txBody>
      </p:sp>
    </p:spTree>
    <p:extLst>
      <p:ext uri="{BB962C8B-B14F-4D97-AF65-F5344CB8AC3E}">
        <p14:creationId xmlns:p14="http://schemas.microsoft.com/office/powerpoint/2010/main" val="33436013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9386573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8403878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9571455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2151891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870F-C39E-948B-9697-148C0F718855}"/>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1CA9893-2B96-4D22-6CC0-E8D2589DB1A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5100A6-A9E2-F9EF-493D-13B7FF840AB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8694994E-5848-4736-1071-AD6A8E4A7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808F-B4C6-229C-FE97-518B6D62A02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826874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E19A-A3CB-AD0A-D616-FB3EC8AB88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D0677E-0047-1D63-0F03-89E5976960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8C1C9-58D2-6313-1084-18FA7C329C8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CB0CABC4-F5EC-F33C-4CC4-B36D882CAA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700D9-1E17-9098-2EAD-C6C9CC6D7445}"/>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119280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4F7D3-3423-2051-BBCD-41F811BF30D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CE7208-7393-DC05-60D7-C20F527F056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E10020-7F35-6158-2DC7-A7050F0EF92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30B2EBCF-A530-0F2E-4B21-D929D29E9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68947-C221-E7C1-2B22-4B5DE95CB008}"/>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686839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B949-5D8E-8276-0E7D-5429CF1000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0014-2D4E-EE38-7235-8D16D2589B3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567FF0-1955-B944-1BDD-488A85E3116D}"/>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53551E-0816-6B4F-F3A5-180B88D14E5B}"/>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7C81E850-F07A-64C3-DC18-8BBEEBA55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4A212-D4CE-A643-CDE3-2F66AD58C6BD}"/>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42210750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9E0A-B726-AE0E-72F6-06146D70D8F8}"/>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9C55E-8A56-DA54-41F4-24DDBEBC006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1AAFEE-EC4F-F233-C72C-88383E75064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FF501-A2CB-5741-6526-6C0F35FC8A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01EA2A-F53F-7ADD-B399-F77B189616C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F71CA5-1362-5EB7-3465-C07960AADA3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8" name="Footer Placeholder 7">
            <a:extLst>
              <a:ext uri="{FF2B5EF4-FFF2-40B4-BE49-F238E27FC236}">
                <a16:creationId xmlns:a16="http://schemas.microsoft.com/office/drawing/2014/main" id="{4F7E6DA1-0CAA-B6F0-A42C-E817C25CA1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EF16D9-16BF-4C56-FE16-6A3476269526}"/>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2440433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E6D11-CF60-EF6D-352F-0D0477F80D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B493F7-58A3-2F03-A9DE-4139500C3EC8}"/>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4" name="Footer Placeholder 3">
            <a:extLst>
              <a:ext uri="{FF2B5EF4-FFF2-40B4-BE49-F238E27FC236}">
                <a16:creationId xmlns:a16="http://schemas.microsoft.com/office/drawing/2014/main" id="{7FB00CB5-3A46-C011-DC22-4D0C12E401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E0ED39-4412-FB85-F226-D1F17D716F7B}"/>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062701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F69431-E299-EE8E-6965-DB7CC40D052F}"/>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3" name="Footer Placeholder 2">
            <a:extLst>
              <a:ext uri="{FF2B5EF4-FFF2-40B4-BE49-F238E27FC236}">
                <a16:creationId xmlns:a16="http://schemas.microsoft.com/office/drawing/2014/main" id="{534AAC23-41E2-2D69-5981-9747F8299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0B72BA-BC78-A481-F649-C61AEACB583C}"/>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8301052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3A62-5752-6812-D7FA-BF9DF732392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C11B0E-A97D-7E04-15C8-6BA17EFC66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2CAFE9-1B79-D0A8-EB8A-296668E88C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1A0C-6485-F470-B042-81DBAF6FF70E}"/>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C89A9093-1374-0C1C-16D3-EF844F5B1D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61120-61D9-ED87-B48A-E5746A3B8BE9}"/>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1813917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FAEE8-6EA1-3F9B-83AA-2983EF0EBAB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4617FF-FDC8-43C2-2897-8CF21549C3D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5DB9F-C91D-24DA-A12C-4FC506AF30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3C0E3-B56E-68EB-8991-FCF4C0FBBF41}"/>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6" name="Footer Placeholder 5">
            <a:extLst>
              <a:ext uri="{FF2B5EF4-FFF2-40B4-BE49-F238E27FC236}">
                <a16:creationId xmlns:a16="http://schemas.microsoft.com/office/drawing/2014/main" id="{29D3F5C0-4442-9978-506C-BE98175FD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77B63-423A-0F86-9130-81AD0E78EE97}"/>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694953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8872-525E-D782-2467-0852E256AE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7CA865-4638-D4AA-DA8B-3442CCA0D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9EB10-43DA-AC0C-D6DC-03F18B39455D}"/>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B15DAB9E-F8C7-E67C-EE79-8A0582CA42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5C8C0-8E5A-8F84-6BF2-211370588C02}"/>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38895611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0DF3BB-09DC-BEBB-EBAE-B98A9457DF2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562EE-A182-08D5-0797-F9A589AF534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81407-F0A4-8BA9-0E49-A945EB1CE57A}"/>
              </a:ext>
            </a:extLst>
          </p:cNvPr>
          <p:cNvSpPr>
            <a:spLocks noGrp="1"/>
          </p:cNvSpPr>
          <p:nvPr>
            <p:ph type="dt" sz="half" idx="10"/>
          </p:nvPr>
        </p:nvSpPr>
        <p:spPr/>
        <p:txBody>
          <a:body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D553D760-5BC4-3200-45FB-D473911C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9A9F-D096-A480-6142-07729E64834A}"/>
              </a:ext>
            </a:extLst>
          </p:cNvPr>
          <p:cNvSpPr>
            <a:spLocks noGrp="1"/>
          </p:cNvSpPr>
          <p:nvPr>
            <p:ph type="sldNum" sz="quarter" idx="12"/>
          </p:nvPr>
        </p:nvSpPr>
        <p:spPr/>
        <p:txBody>
          <a:bodyPr/>
          <a:lstStyle/>
          <a:p>
            <a:fld id="{FE950D03-5F0B-477A-B09E-2972D116A54C}" type="slidenum">
              <a:rPr lang="en-US" smtClean="0"/>
              <a:t>‹#›</a:t>
            </a:fld>
            <a:endParaRPr lang="en-US"/>
          </a:p>
        </p:txBody>
      </p:sp>
    </p:spTree>
    <p:extLst>
      <p:ext uri="{BB962C8B-B14F-4D97-AF65-F5344CB8AC3E}">
        <p14:creationId xmlns:p14="http://schemas.microsoft.com/office/powerpoint/2010/main" val="88900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51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2433-9FC0-9CCE-8BEF-335A7E966B8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9F3666-5031-7E21-5E71-E8829BD826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99EFF2-4D10-0EE9-BE06-10EDA7675A51}"/>
              </a:ext>
            </a:extLst>
          </p:cNvPr>
          <p:cNvSpPr>
            <a:spLocks noGrp="1"/>
          </p:cNvSpPr>
          <p:nvPr>
            <p:ph type="dt" sz="half" idx="10"/>
          </p:nvPr>
        </p:nvSpPr>
        <p:spPr/>
        <p:txBody>
          <a:body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C71DE866-2FAE-C5F8-9425-1BD4E5E4F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C23CB-38E9-0BCA-22BB-A7611CE09273}"/>
              </a:ext>
            </a:extLst>
          </p:cNvPr>
          <p:cNvSpPr>
            <a:spLocks noGrp="1"/>
          </p:cNvSpPr>
          <p:nvPr>
            <p:ph type="sldNum" sz="quarter" idx="12"/>
          </p:nvPr>
        </p:nvSpPr>
        <p:spPr/>
        <p:txBody>
          <a:bodyPr/>
          <a:lstStyle/>
          <a:p>
            <a:fld id="{AC5CF321-F0D7-410E-8021-F806B6CDFE12}" type="slidenum">
              <a:rPr lang="en-US" smtClean="0"/>
              <a:t>‹#›</a:t>
            </a:fld>
            <a:endParaRPr lang="en-US"/>
          </a:p>
        </p:txBody>
      </p:sp>
    </p:spTree>
    <p:extLst>
      <p:ext uri="{BB962C8B-B14F-4D97-AF65-F5344CB8AC3E}">
        <p14:creationId xmlns:p14="http://schemas.microsoft.com/office/powerpoint/2010/main" val="265078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9.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hyperlink" Target="https://pxhere.com/en/photo/635926" TargetMode="Externa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microsoft.com/office/2007/relationships/hdphoto" Target="../media/hdphoto1.wdp"/><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9.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hyperlink" Target="https://www.publicdomainpictures.net/view-image.php?image=171047&amp;picture=hieroglyphs" TargetMode="Externa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6" Type="http://schemas.openxmlformats.org/officeDocument/2006/relationships/hyperlink" Target="https://www.myjewishlearning.com/article/transformative-power/" TargetMode="Externa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microsoft.com/office/2007/relationships/hdphoto" Target="../media/hdphoto2.wdp"/><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4.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6" Type="http://schemas.openxmlformats.org/officeDocument/2006/relationships/hyperlink" Target="https://guanzonzenon2.blogspot.com/2016/02/called-to-become-burning-bush.html" TargetMode="Externa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microsoft.com/office/2007/relationships/hdphoto" Target="../media/hdphoto3.wdp"/><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14.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6" Type="http://schemas.openxmlformats.org/officeDocument/2006/relationships/hyperlink" Target="https://sunsetchurchofchrist.org/2020/01/12/staff-of-moses/" TargetMode="Externa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microsoft.com/office/2007/relationships/hdphoto" Target="../media/hdphoto4.wdp"/><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image" Target="../media/image1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17.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6" Type="http://schemas.openxmlformats.org/officeDocument/2006/relationships/hyperlink" Target="https://ferrelljenkins.blog/2020/03/12/ferrells-favorite-foto-36-egyptian-brick-making/" TargetMode="Externa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microsoft.com/office/2007/relationships/hdphoto" Target="../media/hdphoto5.wdp"/><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3/17/2024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4DABC"/>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E4DABC"/>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E4DABC"/>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E4DABC"/>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dark sky with clouds&#10;&#10;Description automatically generated">
            <a:extLst>
              <a:ext uri="{FF2B5EF4-FFF2-40B4-BE49-F238E27FC236}">
                <a16:creationId xmlns:a16="http://schemas.microsoft.com/office/drawing/2014/main" id="{E3386984-7B31-5425-C750-BF63C90B51D5}"/>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33952" b="33951"/>
          <a:stretch/>
        </p:blipFill>
        <p:spPr>
          <a:xfrm>
            <a:off x="0" y="-1"/>
            <a:ext cx="9144000" cy="6858001"/>
          </a:xfrm>
          <a:prstGeom prst="rect">
            <a:avLst/>
          </a:prstGeom>
        </p:spPr>
      </p:pic>
      <p:sp>
        <p:nvSpPr>
          <p:cNvPr id="2" name="Title Placeholder 1">
            <a:extLst>
              <a:ext uri="{FF2B5EF4-FFF2-40B4-BE49-F238E27FC236}">
                <a16:creationId xmlns:a16="http://schemas.microsoft.com/office/drawing/2014/main" id="{AE9BD0FE-3BC1-6DA5-6864-A9395E5F31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CE2EA-9929-562E-F953-23D8DCD39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1A3D2-52C9-9BBE-E8BF-BBFA3123E2F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3A502-D5EB-4D4D-8872-84F5802D73C1}" type="datetimeFigureOut">
              <a:rPr lang="en-US" smtClean="0"/>
              <a:t>3/17/2024</a:t>
            </a:fld>
            <a:endParaRPr lang="en-US"/>
          </a:p>
        </p:txBody>
      </p:sp>
      <p:sp>
        <p:nvSpPr>
          <p:cNvPr id="5" name="Footer Placeholder 4">
            <a:extLst>
              <a:ext uri="{FF2B5EF4-FFF2-40B4-BE49-F238E27FC236}">
                <a16:creationId xmlns:a16="http://schemas.microsoft.com/office/drawing/2014/main" id="{72BC24DF-3CAB-E060-834C-5812C9EAD1B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C025BD-9FC5-7EEC-5DA5-5EEF36241B7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CF321-F0D7-410E-8021-F806B6CDFE12}" type="slidenum">
              <a:rPr lang="en-US" smtClean="0"/>
              <a:t>‹#›</a:t>
            </a:fld>
            <a:endParaRPr lang="en-US"/>
          </a:p>
        </p:txBody>
      </p:sp>
      <p:pic>
        <p:nvPicPr>
          <p:cNvPr id="8" name="Picture 7" descr="Several pyramids in a desert&#10;&#10;Description automatically generated">
            <a:extLst>
              <a:ext uri="{FF2B5EF4-FFF2-40B4-BE49-F238E27FC236}">
                <a16:creationId xmlns:a16="http://schemas.microsoft.com/office/drawing/2014/main" id="{75064867-257E-7F0D-D459-555DEA36DB0A}"/>
              </a:ext>
            </a:extLst>
          </p:cNvPr>
          <p:cNvPicPr>
            <a:picLocks noChangeAspect="1"/>
          </p:cNvPicPr>
          <p:nvPr userDrawn="1"/>
        </p:nvPicPr>
        <p:blipFill rotWithShape="1">
          <a:blip r:embed="rId14" cstate="email">
            <a:duotone>
              <a:prstClr val="black"/>
              <a:srgbClr val="D9C3A5">
                <a:tint val="50000"/>
                <a:satMod val="180000"/>
              </a:srgbClr>
            </a:duotone>
            <a:extLst>
              <a:ext uri="{BEBA8EAE-BF5A-486C-A8C5-ECC9F3942E4B}">
                <a14:imgProps xmlns:a14="http://schemas.microsoft.com/office/drawing/2010/main">
                  <a14:imgLayer r:embed="rId15">
                    <a14:imgEffect>
                      <a14:backgroundRemoval t="40848" b="59394" l="13736" r="90547">
                        <a14:foregroundMark x1="14436" y1="55434" x2="19311" y2="50101"/>
                        <a14:foregroundMark x1="19311" y1="50101" x2="24158" y2="55030"/>
                        <a14:foregroundMark x1="24158" y1="55030" x2="30407" y2="52727"/>
                        <a14:foregroundMark x1="30407" y1="52727" x2="34096" y2="45697"/>
                        <a14:foregroundMark x1="34096" y1="45697" x2="38998" y2="43429"/>
                        <a14:foregroundMark x1="70347" y1="60598" x2="72014" y2="60289"/>
                        <a14:foregroundMark x1="93486" y1="59056" x2="94156" y2="59434"/>
                        <a14:foregroundMark x1="80338" y1="51643" x2="83812" y2="53601"/>
                        <a14:foregroundMark x1="56217" y1="63371" x2="25640" y2="66545"/>
                        <a14:foregroundMark x1="68831" y1="62062" x2="65908" y2="62365"/>
                        <a14:foregroundMark x1="87931" y1="60080" x2="72088" y2="61723"/>
                        <a14:foregroundMark x1="93161" y1="59537" x2="91698" y2="59689"/>
                        <a14:foregroundMark x1="94156" y1="59434" x2="93243" y2="59529"/>
                        <a14:foregroundMark x1="25640" y1="66545" x2="13762" y2="57657"/>
                        <a14:foregroundMark x1="13762" y1="57657" x2="14005" y2="55192"/>
                        <a14:foregroundMark x1="39914" y1="49455" x2="47934" y2="56734"/>
                        <a14:foregroundMark x1="49612" y1="59232" x2="43334" y2="59232"/>
                        <a14:foregroundMark x1="43334" y1="59232" x2="41193" y2="46697"/>
                        <a14:foregroundMark x1="40907" y1="46270" x2="40048" y2="46141"/>
                        <a14:foregroundMark x1="20926" y1="47232" x2="22246" y2="48808"/>
                        <a14:foregroundMark x1="36978" y1="40848" x2="37274" y2="41939"/>
                        <a14:foregroundMark x1="22677" y1="49697" x2="22246" y2="48121"/>
                        <a14:foregroundMark x1="19311" y1="49010" x2="20469" y2="48808"/>
                        <a14:foregroundMark x1="22839" y1="49253" x2="22839" y2="49253"/>
                        <a14:foregroundMark x1="23727" y1="51879" x2="23727" y2="51879"/>
                        <a14:backgroundMark x1="27983" y1="45495" x2="27983" y2="45495"/>
                        <a14:backgroundMark x1="27848" y1="45697" x2="33773" y2="40848"/>
                        <a14:backgroundMark x1="33773" y1="40848" x2="29895" y2="44162"/>
                        <a14:backgroundMark x1="45516" y1="41737" x2="73445" y2="40970"/>
                        <a14:backgroundMark x1="73445" y1="40970" x2="82467" y2="43636"/>
                        <a14:backgroundMark x1="82467" y1="43636" x2="90143" y2="43596"/>
                        <a14:backgroundMark x1="90143" y1="43596" x2="95664" y2="44242"/>
                        <a14:backgroundMark x1="95664" y1="44242" x2="97037" y2="58949"/>
                        <a14:backgroundMark x1="87350" y1="56638" x2="85860" y2="56283"/>
                        <a14:backgroundMark x1="97037" y1="58949" x2="93754" y2="58166"/>
                        <a14:backgroundMark x1="84743" y1="53085" x2="82656" y2="47111"/>
                        <a14:backgroundMark x1="85860" y1="56283" x2="85649" y2="55679"/>
                        <a14:backgroundMark x1="82656" y1="47111" x2="72987" y2="53980"/>
                        <a14:backgroundMark x1="72987" y1="53980" x2="52303" y2="53657"/>
                        <a14:backgroundMark x1="52303" y1="53657" x2="37517" y2="38990"/>
                        <a14:backgroundMark x1="37517" y1="38990" x2="26044" y2="49980"/>
                        <a14:backgroundMark x1="19741" y1="48081" x2="16940" y2="36687"/>
                        <a14:backgroundMark x1="16940" y1="36687" x2="41691" y2="18343"/>
                        <a14:backgroundMark x1="41691" y1="18343" x2="53838" y2="32485"/>
                        <a14:backgroundMark x1="53838" y1="32485" x2="58766" y2="42828"/>
                        <a14:backgroundMark x1="43738" y1="48364" x2="49098" y2="56121"/>
                        <a14:backgroundMark x1="49098" y1="56121" x2="55588" y2="61091"/>
                        <a14:backgroundMark x1="55588" y1="61091" x2="60625" y2="62586"/>
                        <a14:backgroundMark x1="60625" y1="62586" x2="72394" y2="59475"/>
                        <a14:backgroundMark x1="72394" y1="59475" x2="81794" y2="48970"/>
                        <a14:backgroundMark x1="81794" y1="48970" x2="89281" y2="45374"/>
                        <a14:backgroundMark x1="89281" y1="45374" x2="86076" y2="50020"/>
                        <a14:backgroundMark x1="86076" y1="50020" x2="86399" y2="56970"/>
                        <a14:backgroundMark x1="86399" y1="56970" x2="91893" y2="60929"/>
                        <a14:backgroundMark x1="91893" y1="60929" x2="98519" y2="48081"/>
                        <a14:backgroundMark x1="98519" y1="48081" x2="93536" y2="40929"/>
                        <a14:backgroundMark x1="93536" y1="40929" x2="54350" y2="25293"/>
                        <a14:backgroundMark x1="54350" y1="25293" x2="39025" y2="30505"/>
                        <a14:backgroundMark x1="39025" y1="30505" x2="29464" y2="40566"/>
                        <a14:backgroundMark x1="29464" y1="40566" x2="35928" y2="37414"/>
                        <a14:backgroundMark x1="35928" y1="37414" x2="50310" y2="58828"/>
                        <a14:backgroundMark x1="50310" y1="58828" x2="48317" y2="54545"/>
                        <a14:backgroundMark x1="43442" y1="47475" x2="57528" y2="63596"/>
                        <a14:backgroundMark x1="57528" y1="63596" x2="52033" y2="57657"/>
                        <a14:backgroundMark x1="52033" y1="57657" x2="66173" y2="68768"/>
                        <a14:backgroundMark x1="66173" y1="68768" x2="61244" y2="59475"/>
                        <a14:backgroundMark x1="61244" y1="59475" x2="67762" y2="65131"/>
                        <a14:backgroundMark x1="67762" y1="65131" x2="77350" y2="55677"/>
                        <a14:backgroundMark x1="77350" y1="55677" x2="82656" y2="47556"/>
                        <a14:backgroundMark x1="82656" y1="47556" x2="90816" y2="62182"/>
                        <a14:backgroundMark x1="90816" y1="62182" x2="92324" y2="62909"/>
                        <a14:backgroundMark x1="90708" y1="58303" x2="92755" y2="56970"/>
                        <a14:backgroundMark x1="55804" y1="58061" x2="58470" y2="58505"/>
                        <a14:backgroundMark x1="54484" y1="57859" x2="61971" y2="61010"/>
                        <a14:backgroundMark x1="61971" y1="61010" x2="59197" y2="56283"/>
                        <a14:backgroundMark x1="79235" y1="50990" x2="66092" y2="58343"/>
                        <a14:backgroundMark x1="66092" y1="58343" x2="53138" y2="56566"/>
                        <a14:backgroundMark x1="53138" y1="56566" x2="71694" y2="61939"/>
                        <a14:backgroundMark x1="71694" y1="61939" x2="74226" y2="57414"/>
                        <a14:backgroundMark x1="75680" y1="56727" x2="53380" y2="56444"/>
                        <a14:backgroundMark x1="53380" y1="56444" x2="53757" y2="56283"/>
                        <a14:backgroundMark x1="85106" y1="55192" x2="93644" y2="58747"/>
                        <a14:backgroundMark x1="85860" y1="62061" x2="85860" y2="62061"/>
                        <a14:backgroundMark x1="84972" y1="54990" x2="84972" y2="54990"/>
                        <a14:backgroundMark x1="84675" y1="54545" x2="84675" y2="54545"/>
                        <a14:backgroundMark x1="88042" y1="59838" x2="94236" y2="60929"/>
                        <a14:backgroundMark x1="91732" y1="60485" x2="93213" y2="56727"/>
                        <a14:backgroundMark x1="87019" y1="56727" x2="83975" y2="52040"/>
                        <a14:backgroundMark x1="83975" y1="52040" x2="83787" y2="51434"/>
                        <a14:backgroundMark x1="83652" y1="51879" x2="86722" y2="56646"/>
                        <a14:backgroundMark x1="86722" y1="56646" x2="86884" y2="56727"/>
                        <a14:backgroundMark x1="53165" y1="55636" x2="53299" y2="55192"/>
                        <a14:backgroundMark x1="53165" y1="55879" x2="53892" y2="56525"/>
                        <a14:backgroundMark x1="54188" y1="56283" x2="49798" y2="54465"/>
                        <a14:backgroundMark x1="49798" y1="54465" x2="54700" y2="55475"/>
                        <a14:backgroundMark x1="54700" y1="55475" x2="54942" y2="55879"/>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0840" t="39029" r="56694" b="41337"/>
          <a:stretch/>
        </p:blipFill>
        <p:spPr>
          <a:xfrm>
            <a:off x="3314700" y="4507833"/>
            <a:ext cx="5829300" cy="2350167"/>
          </a:xfrm>
          <a:prstGeom prst="rect">
            <a:avLst/>
          </a:prstGeom>
        </p:spPr>
      </p:pic>
    </p:spTree>
    <p:extLst>
      <p:ext uri="{BB962C8B-B14F-4D97-AF65-F5344CB8AC3E}">
        <p14:creationId xmlns:p14="http://schemas.microsoft.com/office/powerpoint/2010/main" val="175635388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dark sky with clouds&#10;&#10;Description automatically generated">
            <a:extLst>
              <a:ext uri="{FF2B5EF4-FFF2-40B4-BE49-F238E27FC236}">
                <a16:creationId xmlns:a16="http://schemas.microsoft.com/office/drawing/2014/main" id="{E3386984-7B31-5425-C750-BF63C90B51D5}"/>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33952" b="33951"/>
          <a:stretch/>
        </p:blipFill>
        <p:spPr>
          <a:xfrm>
            <a:off x="0" y="0"/>
            <a:ext cx="9144000" cy="6858001"/>
          </a:xfrm>
          <a:prstGeom prst="rect">
            <a:avLst/>
          </a:prstGeom>
        </p:spPr>
      </p:pic>
      <p:sp>
        <p:nvSpPr>
          <p:cNvPr id="2" name="Title Placeholder 1">
            <a:extLst>
              <a:ext uri="{FF2B5EF4-FFF2-40B4-BE49-F238E27FC236}">
                <a16:creationId xmlns:a16="http://schemas.microsoft.com/office/drawing/2014/main" id="{AE9BD0FE-3BC1-6DA5-6864-A9395E5F311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FCE2EA-9929-562E-F953-23D8DCD396A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stone wall with a drawing of a person&#10;&#10;Description automatically generated">
            <a:extLst>
              <a:ext uri="{FF2B5EF4-FFF2-40B4-BE49-F238E27FC236}">
                <a16:creationId xmlns:a16="http://schemas.microsoft.com/office/drawing/2014/main" id="{A87ADED7-7569-94E6-ED51-7CB0DFFA8B60}"/>
              </a:ext>
            </a:extLst>
          </p:cNvPr>
          <p:cNvPicPr>
            <a:picLocks noChangeAspect="1"/>
          </p:cNvPicPr>
          <p:nvPr userDrawn="1"/>
        </p:nvPicPr>
        <p:blipFill>
          <a:blip r:embed="rId14" cstate="email">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5200650" y="681037"/>
            <a:ext cx="4572000" cy="6858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2492863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A628A-23DF-7768-1CBE-0CFEDE789F4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934AFA-4E52-4E6A-0F6F-33A632771A1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2831D-3D3C-EC74-9B2D-F36431A5F6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EC378-1D37-4C58-BB5C-30A1E3AA9EE0}" type="datetimeFigureOut">
              <a:rPr lang="en-US" smtClean="0"/>
              <a:t>3/17/2024</a:t>
            </a:fld>
            <a:endParaRPr lang="en-US"/>
          </a:p>
        </p:txBody>
      </p:sp>
      <p:sp>
        <p:nvSpPr>
          <p:cNvPr id="5" name="Footer Placeholder 4">
            <a:extLst>
              <a:ext uri="{FF2B5EF4-FFF2-40B4-BE49-F238E27FC236}">
                <a16:creationId xmlns:a16="http://schemas.microsoft.com/office/drawing/2014/main" id="{A0CE014D-F1F1-B8E2-6F35-116F21974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291-70AA-A7AD-C654-FE0F6139D71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852902-2821-4F8B-9D45-247E9BEC526A}"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26A52D41-B9DD-3BD4-7FD2-F85603CA1893}"/>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27665" b="27665"/>
          <a:stretch/>
        </p:blipFill>
        <p:spPr>
          <a:xfrm>
            <a:off x="0" y="0"/>
            <a:ext cx="9144000" cy="6858000"/>
          </a:xfrm>
          <a:prstGeom prst="rect">
            <a:avLst/>
          </a:prstGeom>
        </p:spPr>
      </p:pic>
      <p:pic>
        <p:nvPicPr>
          <p:cNvPr id="10" name="Picture 9" descr="A black and white drawing of a person reading a book&#10;&#10;Description automatically generated">
            <a:extLst>
              <a:ext uri="{FF2B5EF4-FFF2-40B4-BE49-F238E27FC236}">
                <a16:creationId xmlns:a16="http://schemas.microsoft.com/office/drawing/2014/main" id="{51B0751A-D851-4806-9D64-C100397F3A80}"/>
              </a:ext>
            </a:extLst>
          </p:cNvPr>
          <p:cNvPicPr>
            <a:picLocks noChangeAspect="1"/>
          </p:cNvPicPr>
          <p:nvPr userDrawn="1"/>
        </p:nvPicPr>
        <p:blipFill rotWithShape="1">
          <a:blip r:embed="rId14">
            <a:extLst>
              <a:ext uri="{BEBA8EAE-BF5A-486C-A8C5-ECC9F3942E4B}">
                <a14:imgProps xmlns:a14="http://schemas.microsoft.com/office/drawing/2010/main">
                  <a14:imgLayer r:embed="rId15">
                    <a14:imgEffect>
                      <a14:backgroundRemoval t="7460" b="99048" l="17500" r="77321">
                        <a14:foregroundMark x1="13839" y1="73175" x2="20923" y2="65581"/>
                        <a14:foregroundMark x1="32562" y1="50713" x2="33040" y2="47950"/>
                        <a14:foregroundMark x1="41331" y1="34179" x2="42589" y2="32381"/>
                        <a14:foregroundMark x1="38562" y1="38137" x2="40658" y2="35141"/>
                        <a14:foregroundMark x1="37262" y1="39994" x2="38551" y2="38152"/>
                        <a14:foregroundMark x1="34449" y1="44015" x2="37077" y2="40259"/>
                        <a14:foregroundMark x1="42589" y1="32381" x2="44107" y2="26190"/>
                        <a14:foregroundMark x1="44528" y1="16376" x2="44821" y2="9524"/>
                        <a14:foregroundMark x1="44313" y1="21384" x2="44433" y2="18573"/>
                        <a14:foregroundMark x1="44107" y1="26190" x2="44312" y2="21413"/>
                        <a14:foregroundMark x1="44821" y1="9524" x2="51607" y2="3175"/>
                        <a14:foregroundMark x1="51607" y1="3175" x2="63750" y2="2381"/>
                        <a14:foregroundMark x1="63750" y1="2381" x2="77679" y2="6984"/>
                        <a14:foregroundMark x1="77679" y1="6984" x2="84107" y2="6349"/>
                        <a14:foregroundMark x1="84107" y1="6349" x2="90089" y2="22857"/>
                        <a14:foregroundMark x1="90089" y1="22857" x2="84286" y2="66349"/>
                        <a14:foregroundMark x1="84286" y1="66349" x2="76696" y2="87302"/>
                        <a14:foregroundMark x1="76696" y1="87302" x2="65804" y2="96349"/>
                        <a14:foregroundMark x1="65804" y1="96349" x2="33571" y2="91905"/>
                        <a14:foregroundMark x1="33571" y1="91905" x2="28482" y2="94444"/>
                        <a14:foregroundMark x1="28482" y1="94444" x2="33839" y2="96984"/>
                        <a14:foregroundMark x1="33839" y1="96984" x2="80893" y2="76032"/>
                        <a14:foregroundMark x1="80893" y1="76032" x2="87500" y2="95079"/>
                        <a14:foregroundMark x1="87500" y1="95079" x2="18214" y2="91429"/>
                        <a14:foregroundMark x1="18214" y1="91429" x2="15446" y2="82063"/>
                        <a14:foregroundMark x1="15446" y1="82063" x2="17589" y2="70317"/>
                        <a14:foregroundMark x1="17589" y1="70317" x2="17679" y2="67143"/>
                        <a14:foregroundMark x1="22857" y1="92381" x2="26518" y2="73968"/>
                        <a14:foregroundMark x1="26518" y1="73968" x2="25536" y2="80635"/>
                        <a14:foregroundMark x1="25536" y1="80635" x2="22768" y2="73810"/>
                        <a14:foregroundMark x1="22768" y1="73810" x2="22712" y2="65777"/>
                        <a14:foregroundMark x1="32509" y1="50669" x2="39286" y2="40159"/>
                        <a14:foregroundMark x1="41323" y1="34021" x2="46607" y2="18095"/>
                        <a14:foregroundMark x1="39286" y1="40159" x2="40968" y2="35090"/>
                        <a14:foregroundMark x1="46607" y1="18095" x2="45714" y2="7302"/>
                        <a14:foregroundMark x1="45714" y1="7302" x2="53482" y2="952"/>
                        <a14:foregroundMark x1="53482" y1="952" x2="72054" y2="3333"/>
                        <a14:foregroundMark x1="72054" y1="3333" x2="86429" y2="93175"/>
                        <a14:foregroundMark x1="86429" y1="93175" x2="79732" y2="99683"/>
                        <a14:foregroundMark x1="79732" y1="99683" x2="27143" y2="99365"/>
                        <a14:foregroundMark x1="27143" y1="99365" x2="21339" y2="90159"/>
                        <a14:foregroundMark x1="64464" y1="81111" x2="34107" y2="68889"/>
                        <a14:foregroundMark x1="34107" y1="68889" x2="32589" y2="61111"/>
                        <a14:foregroundMark x1="41266" y1="31618" x2="41696" y2="30159"/>
                        <a14:foregroundMark x1="41207" y1="31819" x2="41160" y2="31979"/>
                        <a14:foregroundMark x1="32589" y1="61111" x2="40208" y2="35215"/>
                        <a14:foregroundMark x1="41696" y1="30159" x2="41813" y2="28361"/>
                        <a14:foregroundMark x1="44202" y1="11016" x2="45000" y2="8889"/>
                        <a14:foregroundMark x1="45000" y1="8889" x2="54821" y2="2698"/>
                        <a14:foregroundMark x1="54821" y1="2698" x2="72143" y2="6032"/>
                        <a14:foregroundMark x1="72143" y1="6032" x2="82321" y2="37302"/>
                        <a14:foregroundMark x1="82321" y1="37302" x2="84018" y2="85873"/>
                        <a14:foregroundMark x1="84018" y1="85873" x2="69018" y2="87778"/>
                        <a14:foregroundMark x1="69018" y1="87778" x2="62768" y2="81111"/>
                        <a14:foregroundMark x1="62768" y1="81111" x2="62054" y2="79048"/>
                        <a14:foregroundMark x1="54464" y1="75238" x2="45714" y2="72063"/>
                        <a14:foregroundMark x1="45714" y1="72063" x2="40982" y2="49841"/>
                        <a14:foregroundMark x1="40982" y1="49841" x2="55000" y2="17778"/>
                        <a14:foregroundMark x1="55000" y1="17778" x2="44554" y2="34762"/>
                        <a14:foregroundMark x1="44554" y1="34762" x2="56250" y2="36190"/>
                        <a14:foregroundMark x1="56250" y1="36190" x2="56071" y2="47619"/>
                        <a14:foregroundMark x1="56071" y1="47619" x2="53125" y2="61270"/>
                        <a14:foregroundMark x1="53125" y1="61270" x2="59375" y2="58095"/>
                        <a14:foregroundMark x1="59375" y1="58095" x2="56786" y2="45714"/>
                        <a14:foregroundMark x1="56786" y1="45714" x2="60536" y2="52540"/>
                        <a14:foregroundMark x1="60536" y1="52540" x2="58125" y2="68889"/>
                        <a14:foregroundMark x1="58125" y1="68889" x2="69643" y2="73492"/>
                        <a14:foregroundMark x1="69643" y1="73492" x2="69821" y2="42381"/>
                        <a14:foregroundMark x1="69821" y1="42381" x2="62857" y2="35079"/>
                        <a14:foregroundMark x1="62857" y1="35079" x2="74732" y2="16032"/>
                        <a14:foregroundMark x1="74732" y1="16032" x2="70536" y2="12540"/>
                        <a14:foregroundMark x1="70536" y1="12540" x2="61875" y2="24603"/>
                        <a14:foregroundMark x1="61875" y1="24603" x2="68750" y2="38095"/>
                        <a14:foregroundMark x1="68750" y1="38095" x2="71607" y2="80635"/>
                        <a14:foregroundMark x1="71607" y1="80635" x2="65893" y2="66032"/>
                        <a14:foregroundMark x1="65893" y1="66032" x2="72679" y2="39206"/>
                        <a14:foregroundMark x1="72679" y1="39206" x2="66429" y2="25714"/>
                        <a14:foregroundMark x1="66429" y1="25714" x2="71518" y2="19524"/>
                        <a14:foregroundMark x1="71518" y1="19524" x2="66607" y2="11270"/>
                        <a14:foregroundMark x1="66607" y1="11270" x2="47054" y2="12540"/>
                        <a14:foregroundMark x1="47054" y1="12540" x2="63839" y2="7937"/>
                        <a14:foregroundMark x1="63839" y1="7937" x2="74554" y2="10000"/>
                        <a14:foregroundMark x1="74554" y1="10000" x2="54375" y2="19206"/>
                        <a14:foregroundMark x1="54375" y1="19206" x2="65179" y2="33810"/>
                        <a14:foregroundMark x1="65179" y1="33810" x2="56875" y2="45873"/>
                        <a14:foregroundMark x1="56875" y1="45873" x2="63750" y2="51270"/>
                        <a14:foregroundMark x1="63750" y1="51270" x2="56696" y2="58730"/>
                        <a14:foregroundMark x1="56696" y1="58730" x2="72321" y2="68254"/>
                        <a14:foregroundMark x1="72321" y1="68254" x2="72321" y2="68254"/>
                        <a14:foregroundMark x1="44993" y1="17094" x2="46518" y2="4444"/>
                        <a14:foregroundMark x1="43839" y1="26667" x2="44899" y2="17872"/>
                        <a14:foregroundMark x1="46518" y1="4444" x2="49286" y2="9206"/>
                        <a14:foregroundMark x1="49286" y1="9206" x2="53036" y2="11746"/>
                        <a14:foregroundMark x1="53036" y1="11746" x2="57768" y2="2063"/>
                        <a14:foregroundMark x1="57768" y1="2063" x2="60000" y2="7619"/>
                        <a14:foregroundMark x1="60000" y1="7619" x2="65804" y2="1905"/>
                        <a14:foregroundMark x1="65804" y1="1905" x2="69643" y2="6825"/>
                        <a14:foregroundMark x1="69643" y1="6825" x2="73304" y2="4762"/>
                        <a14:foregroundMark x1="73304" y1="4762" x2="77143" y2="24603"/>
                        <a14:foregroundMark x1="77143" y1="24603" x2="77143" y2="24603"/>
                        <a14:foregroundMark x1="73750" y1="4921" x2="58571" y2="3968"/>
                        <a14:foregroundMark x1="58571" y1="3968" x2="48125" y2="7778"/>
                        <a14:foregroundMark x1="48125" y1="7778" x2="65982" y2="9048"/>
                        <a14:foregroundMark x1="65982" y1="9048" x2="77321" y2="7460"/>
                        <a14:backgroundMark x1="41607" y1="17619" x2="38750" y2="28571"/>
                        <a14:backgroundMark x1="38750" y1="28571" x2="39107" y2="35397"/>
                        <a14:backgroundMark x1="39107" y1="35397" x2="42589" y2="18730"/>
                        <a14:backgroundMark x1="42589" y1="18730" x2="36161" y2="28254"/>
                        <a14:backgroundMark x1="36161" y1="28254" x2="33929" y2="37937"/>
                        <a14:backgroundMark x1="33929" y1="37937" x2="27679" y2="55397"/>
                        <a14:backgroundMark x1="27679" y1="55397" x2="21429" y2="63651"/>
                        <a14:backgroundMark x1="21429" y1="63651" x2="30893" y2="52698"/>
                        <a14:backgroundMark x1="30893" y1="52698" x2="31071" y2="50159"/>
                        <a14:backgroundMark x1="37857" y1="36825" x2="42054" y2="27302"/>
                        <a14:backgroundMark x1="42054" y1="27302" x2="43750" y2="12381"/>
                        <a14:backgroundMark x1="43482" y1="14762" x2="42321" y2="16508"/>
                        <a14:backgroundMark x1="41875" y1="19206" x2="44107" y2="11111"/>
                        <a14:backgroundMark x1="31696" y1="50000" x2="29911" y2="56349"/>
                        <a14:backgroundMark x1="29911" y1="56349" x2="24911" y2="60159"/>
                        <a14:backgroundMark x1="24911" y1="60159" x2="28750" y2="57619"/>
                        <a14:backgroundMark x1="28750" y1="57619" x2="29911" y2="5317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19529" t="3391" r="26000" b="23981"/>
          <a:stretch/>
        </p:blipFill>
        <p:spPr>
          <a:xfrm>
            <a:off x="1" y="1"/>
            <a:ext cx="9143999" cy="6857999"/>
          </a:xfrm>
          <a:prstGeom prst="rect">
            <a:avLst/>
          </a:prstGeom>
        </p:spPr>
      </p:pic>
    </p:spTree>
    <p:extLst>
      <p:ext uri="{BB962C8B-B14F-4D97-AF65-F5344CB8AC3E}">
        <p14:creationId xmlns:p14="http://schemas.microsoft.com/office/powerpoint/2010/main" val="130380807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person in a white robe with a white hood and a red and purple sky&#10;&#10;Description automatically generated">
            <a:extLst>
              <a:ext uri="{FF2B5EF4-FFF2-40B4-BE49-F238E27FC236}">
                <a16:creationId xmlns:a16="http://schemas.microsoft.com/office/drawing/2014/main" id="{D3DD824A-B5CE-502E-1EDF-3F7F14BDE6DE}"/>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2583" b="65314" l="4167" r="92813">
                        <a14:foregroundMark x1="24375" y1="63838" x2="35417" y2="66052"/>
                        <a14:foregroundMark x1="35417" y1="66052" x2="42500" y2="63100"/>
                        <a14:foregroundMark x1="42500" y1="63100" x2="12500" y2="59963"/>
                        <a14:foregroundMark x1="12500" y1="59963" x2="5521" y2="52583"/>
                        <a14:foregroundMark x1="5521" y1="52583" x2="27187" y2="26937"/>
                        <a14:foregroundMark x1="32539" y1="23663" x2="32917" y2="23432"/>
                        <a14:foregroundMark x1="31416" y1="17993" x2="30625" y2="15129"/>
                        <a14:foregroundMark x1="32917" y1="23432" x2="32081" y2="20405"/>
                        <a14:foregroundMark x1="30625" y1="15129" x2="33854" y2="4613"/>
                        <a14:foregroundMark x1="33854" y1="4613" x2="31042" y2="14022"/>
                        <a14:foregroundMark x1="31042" y1="14022" x2="36146" y2="21218"/>
                        <a14:foregroundMark x1="36146" y1="21218" x2="37396" y2="28598"/>
                        <a14:foregroundMark x1="55625" y1="91144" x2="60417" y2="64760"/>
                        <a14:foregroundMark x1="60417" y1="64760" x2="66458" y2="62731"/>
                        <a14:foregroundMark x1="66458" y1="62731" x2="72188" y2="57565"/>
                        <a14:foregroundMark x1="72188" y1="57565" x2="77813" y2="48524"/>
                        <a14:foregroundMark x1="77813" y1="48524" x2="76042" y2="36162"/>
                        <a14:foregroundMark x1="76042" y1="36162" x2="79792" y2="26015"/>
                        <a14:foregroundMark x1="79792" y1="26015" x2="81458" y2="35978"/>
                        <a14:foregroundMark x1="81458" y1="35978" x2="86771" y2="48708"/>
                        <a14:foregroundMark x1="86771" y1="48708" x2="93021" y2="54428"/>
                        <a14:foregroundMark x1="93021" y1="54428" x2="87292" y2="41697"/>
                        <a14:foregroundMark x1="87292" y1="41697" x2="79688" y2="54982"/>
                        <a14:foregroundMark x1="79688" y1="54982" x2="70592" y2="52490"/>
                        <a14:foregroundMark x1="70586" y1="52514" x2="78229" y2="54797"/>
                        <a14:foregroundMark x1="78229" y1="54797" x2="83542" y2="61624"/>
                        <a14:foregroundMark x1="83542" y1="61624" x2="83542" y2="64760"/>
                        <a14:foregroundMark x1="91563" y1="61993" x2="73229" y2="61070"/>
                        <a14:foregroundMark x1="73229" y1="61070" x2="80313" y2="62731"/>
                        <a14:foregroundMark x1="80313" y1="62731" x2="91250" y2="62546"/>
                        <a14:foregroundMark x1="91250" y1="62546" x2="92813" y2="50923"/>
                        <a14:foregroundMark x1="92813" y1="50923" x2="92500" y2="48155"/>
                        <a14:foregroundMark x1="89479" y1="42251" x2="90208" y2="36162"/>
                        <a14:foregroundMark x1="93854" y1="64760" x2="73750" y2="55904"/>
                        <a14:foregroundMark x1="73750" y1="55904" x2="66979" y2="58856"/>
                        <a14:foregroundMark x1="66979" y1="58856" x2="72083" y2="63469"/>
                        <a14:foregroundMark x1="72083" y1="63469" x2="79583" y2="65314"/>
                        <a14:foregroundMark x1="79583" y1="65314" x2="86667" y2="64760"/>
                        <a14:foregroundMark x1="86667" y1="64760" x2="86979" y2="64760"/>
                        <a14:foregroundMark x1="71042" y1="64945" x2="64063" y2="65498"/>
                        <a14:foregroundMark x1="64063" y1="65498" x2="90833" y2="63100"/>
                        <a14:foregroundMark x1="57188" y1="54428" x2="60313" y2="50185"/>
                        <a14:foregroundMark x1="57396" y1="47232" x2="57396" y2="47232"/>
                        <a14:foregroundMark x1="58021" y1="48155" x2="58021" y2="48155"/>
                        <a14:foregroundMark x1="57708" y1="47232" x2="57708" y2="47232"/>
                        <a14:foregroundMark x1="57396" y1="47232" x2="57396" y2="47232"/>
                        <a14:foregroundMark x1="58646" y1="50185" x2="57500" y2="46679"/>
                        <a14:foregroundMark x1="58750" y1="49815" x2="57500" y2="47048"/>
                        <a14:foregroundMark x1="22500" y1="24908" x2="22500" y2="28044"/>
                        <a14:foregroundMark x1="27187" y1="11624" x2="30833" y2="14945"/>
                        <a14:foregroundMark x1="43125" y1="36347" x2="48854" y2="41144"/>
                        <a14:foregroundMark x1="48854" y1="41144" x2="48229" y2="41328"/>
                        <a14:foregroundMark x1="4167" y1="51107" x2="10833" y2="47048"/>
                        <a14:foregroundMark x1="40833" y1="21218" x2="40833" y2="21218"/>
                        <a14:foregroundMark x1="22500" y1="23616" x2="22500" y2="23616"/>
                        <a14:foregroundMark x1="23021" y1="22509" x2="23021" y2="22509"/>
                        <a14:foregroundMark x1="13646" y1="38376" x2="13646" y2="38376"/>
                        <a14:foregroundMark x1="5104" y1="56089" x2="5104" y2="56089"/>
                        <a14:foregroundMark x1="6146" y1="56089" x2="6146" y2="56089"/>
                        <a14:foregroundMark x1="74375" y1="37638" x2="74375" y2="37638"/>
                        <a14:foregroundMark x1="75104" y1="33395" x2="74375" y2="40406"/>
                        <a14:foregroundMark x1="75417" y1="31181" x2="73646" y2="33579"/>
                        <a14:foregroundMark x1="27187" y1="13838" x2="30938" y2="4982"/>
                        <a14:foregroundMark x1="30938" y1="4982" x2="31250" y2="2583"/>
                        <a14:backgroundMark x1="26667" y1="23616" x2="31771" y2="21402"/>
                        <a14:backgroundMark x1="31771" y1="21402" x2="24896" y2="20295"/>
                        <a14:backgroundMark x1="24896" y1="20295" x2="24375" y2="19926"/>
                        <a14:backgroundMark x1="46354" y1="24539" x2="43333" y2="33579"/>
                        <a14:backgroundMark x1="49108" y1="40637" x2="53750" y2="46310"/>
                        <a14:backgroundMark x1="43333" y1="33579" x2="44063" y2="34471"/>
                        <a14:backgroundMark x1="60846" y1="48080" x2="61146" y2="48155"/>
                        <a14:backgroundMark x1="58202" y1="47421" x2="59954" y2="47858"/>
                        <a14:backgroundMark x1="53750" y1="46310" x2="57445" y2="47232"/>
                        <a14:backgroundMark x1="61146" y1="48155" x2="65938" y2="54982"/>
                        <a14:backgroundMark x1="65938" y1="54982" x2="70729" y2="45203"/>
                        <a14:backgroundMark x1="70729" y1="45203" x2="68438" y2="29889"/>
                        <a14:backgroundMark x1="68438" y1="29889" x2="55313" y2="34502"/>
                        <a14:backgroundMark x1="55313" y1="34502" x2="50000" y2="27675"/>
                        <a14:backgroundMark x1="50000" y1="27675" x2="61875" y2="34317"/>
                        <a14:backgroundMark x1="61875" y1="34317" x2="66458" y2="42435"/>
                        <a14:backgroundMark x1="66458" y1="42435" x2="59167" y2="43542"/>
                        <a14:backgroundMark x1="59167" y1="43542" x2="51979" y2="38930"/>
                        <a14:backgroundMark x1="51979" y1="38930" x2="49896" y2="28044"/>
                        <a14:backgroundMark x1="49896" y1="28044" x2="60417" y2="23985"/>
                        <a14:backgroundMark x1="60417" y1="23985" x2="65938" y2="32657"/>
                        <a14:backgroundMark x1="65938" y1="32657" x2="70208" y2="28598"/>
                        <a14:backgroundMark x1="65313" y1="58118" x2="71042" y2="50738"/>
                        <a14:backgroundMark x1="50208" y1="64022" x2="55833" y2="62546"/>
                        <a14:backgroundMark x1="55833" y1="62546" x2="52812" y2="54244"/>
                        <a14:backgroundMark x1="52812" y1="54244" x2="52812" y2="52952"/>
                        <a14:backgroundMark x1="87500" y1="38561" x2="87188" y2="37085"/>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27466" t="1622" b="33579"/>
          <a:stretch/>
        </p:blipFill>
        <p:spPr>
          <a:xfrm>
            <a:off x="-2511592" y="3512712"/>
            <a:ext cx="11655592" cy="3345288"/>
          </a:xfrm>
          <a:prstGeom prst="rect">
            <a:avLst/>
          </a:prstGeom>
        </p:spPr>
      </p:pic>
    </p:spTree>
    <p:extLst>
      <p:ext uri="{BB962C8B-B14F-4D97-AF65-F5344CB8AC3E}">
        <p14:creationId xmlns:p14="http://schemas.microsoft.com/office/powerpoint/2010/main" val="381919358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9" name="Picture 8" descr="A person holding a staff&#10;&#10;Description automatically generated">
            <a:extLst>
              <a:ext uri="{FF2B5EF4-FFF2-40B4-BE49-F238E27FC236}">
                <a16:creationId xmlns:a16="http://schemas.microsoft.com/office/drawing/2014/main" id="{939AAE82-3AD8-1E11-4A41-44C054A5AD91}"/>
              </a:ext>
            </a:extLst>
          </p:cNvPr>
          <p:cNvPicPr>
            <a:picLocks noChangeAspect="1"/>
          </p:cNvPicPr>
          <p:nvPr userDrawn="1"/>
        </p:nvPicPr>
        <p:blipFill rotWithShape="1">
          <a:blip r:embed="rId14" cstate="email">
            <a:duotone>
              <a:prstClr val="black"/>
              <a:srgbClr val="D9C3A5">
                <a:tint val="50000"/>
                <a:satMod val="180000"/>
              </a:srgbClr>
            </a:duotone>
            <a:extLst>
              <a:ext uri="{BEBA8EAE-BF5A-486C-A8C5-ECC9F3942E4B}">
                <a14:imgProps xmlns:a14="http://schemas.microsoft.com/office/drawing/2010/main">
                  <a14:imgLayer r:embed="rId15">
                    <a14:imgEffect>
                      <a14:backgroundRemoval t="1204" b="98056" l="42396" r="79115">
                        <a14:foregroundMark x1="50469" y1="31111" x2="48958" y2="24630"/>
                        <a14:foregroundMark x1="48958" y1="24630" x2="45938" y2="20000"/>
                        <a14:foregroundMark x1="45938" y1="20000" x2="44688" y2="10741"/>
                        <a14:foregroundMark x1="44688" y1="10741" x2="44948" y2="3333"/>
                        <a14:foregroundMark x1="44948" y1="3333" x2="44010" y2="10093"/>
                        <a14:foregroundMark x1="44010" y1="10093" x2="50469" y2="22037"/>
                        <a14:foregroundMark x1="50469" y1="22037" x2="52448" y2="27685"/>
                        <a14:foregroundMark x1="62240" y1="9537" x2="59948" y2="3611"/>
                        <a14:foregroundMark x1="59948" y1="3611" x2="64167" y2="4167"/>
                        <a14:foregroundMark x1="64167" y1="4167" x2="65625" y2="8611"/>
                        <a14:foregroundMark x1="43438" y1="9074" x2="42396" y2="1944"/>
                        <a14:foregroundMark x1="42396" y1="1944" x2="45781" y2="1204"/>
                        <a14:foregroundMark x1="61615" y1="1852" x2="58333" y2="1204"/>
                        <a14:foregroundMark x1="61094" y1="83426" x2="59271" y2="89815"/>
                        <a14:foregroundMark x1="59271" y1="89815" x2="61094" y2="95926"/>
                        <a14:foregroundMark x1="61094" y1="95926" x2="69323" y2="91759"/>
                        <a14:foregroundMark x1="69323" y1="91759" x2="70469" y2="99167"/>
                        <a14:foregroundMark x1="70469" y1="99167" x2="75104" y2="99259"/>
                        <a14:foregroundMark x1="75104" y1="99259" x2="78750" y2="94722"/>
                        <a14:foregroundMark x1="78750" y1="94722" x2="79115" y2="85833"/>
                        <a14:foregroundMark x1="79115" y1="85833" x2="67865" y2="89722"/>
                        <a14:foregroundMark x1="67865" y1="89722" x2="66042" y2="83704"/>
                        <a14:foregroundMark x1="66042" y1="83704" x2="65104" y2="83611"/>
                        <a14:foregroundMark x1="77135" y1="96667" x2="71042" y2="98981"/>
                        <a14:foregroundMark x1="71042" y1="98981" x2="73281" y2="93056"/>
                        <a14:foregroundMark x1="73281" y1="93056" x2="77448" y2="94259"/>
                        <a14:foregroundMark x1="77448" y1="94259" x2="78594" y2="96667"/>
                        <a14:foregroundMark x1="61094" y1="97778" x2="63802" y2="98056"/>
                      </a14:backgroundRemoval>
                    </a14:imgEffect>
                    <a14:imgEffect>
                      <a14:colorTemperature colorTemp="5900"/>
                    </a14:imgEffect>
                    <a14:imgEffect>
                      <a14:brightnessContrast bright="2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41755" r="19986" b="697"/>
          <a:stretch/>
        </p:blipFill>
        <p:spPr>
          <a:xfrm>
            <a:off x="4446671" y="0"/>
            <a:ext cx="4697329" cy="6858000"/>
          </a:xfrm>
          <a:prstGeom prst="rect">
            <a:avLst/>
          </a:prstGeom>
        </p:spPr>
      </p:pic>
    </p:spTree>
    <p:extLst>
      <p:ext uri="{BB962C8B-B14F-4D97-AF65-F5344CB8AC3E}">
        <p14:creationId xmlns:p14="http://schemas.microsoft.com/office/powerpoint/2010/main" val="369818429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3E022-C2ED-C46C-25F3-C7953D7B70B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B389E1-A26C-9D73-DC65-A2077CD210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0AA84-E932-7B5C-AC63-6C9CF27F49AF}"/>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0BD55-2CE6-40D8-B0AE-B7F14B9EF1D5}" type="datetimeFigureOut">
              <a:rPr lang="en-US" smtClean="0"/>
              <a:t>3/17/2024</a:t>
            </a:fld>
            <a:endParaRPr lang="en-US"/>
          </a:p>
        </p:txBody>
      </p:sp>
      <p:sp>
        <p:nvSpPr>
          <p:cNvPr id="5" name="Footer Placeholder 4">
            <a:extLst>
              <a:ext uri="{FF2B5EF4-FFF2-40B4-BE49-F238E27FC236}">
                <a16:creationId xmlns:a16="http://schemas.microsoft.com/office/drawing/2014/main" id="{727B61F9-4F0D-A095-129F-3ECA1C2151D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3FA17A-CBF7-C371-5EAD-B7261ED84F3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50D03-5F0B-477A-B09E-2972D116A54C}" type="slidenum">
              <a:rPr lang="en-US" smtClean="0"/>
              <a:t>‹#›</a:t>
            </a:fld>
            <a:endParaRPr lang="en-US"/>
          </a:p>
        </p:txBody>
      </p:sp>
      <p:pic>
        <p:nvPicPr>
          <p:cNvPr id="8" name="Picture 7" descr="A dark sky with clouds&#10;&#10;Description automatically generated">
            <a:extLst>
              <a:ext uri="{FF2B5EF4-FFF2-40B4-BE49-F238E27FC236}">
                <a16:creationId xmlns:a16="http://schemas.microsoft.com/office/drawing/2014/main" id="{F94C9AF5-CA51-2225-97C4-58A960D307B9}"/>
              </a:ext>
            </a:extLst>
          </p:cNvPr>
          <p:cNvPicPr>
            <a:picLocks noChangeAspect="1"/>
          </p:cNvPicPr>
          <p:nvPr userDrawn="1"/>
        </p:nvPicPr>
        <p:blipFill rotWithShape="1">
          <a:blip r:embed="rId13" cstate="email">
            <a:extLst>
              <a:ext uri="{28A0092B-C50C-407E-A947-70E740481C1C}">
                <a14:useLocalDpi xmlns:a14="http://schemas.microsoft.com/office/drawing/2010/main" val="0"/>
              </a:ext>
            </a:extLst>
          </a:blip>
          <a:srcRect l="19339" b="19339"/>
          <a:stretch/>
        </p:blipFill>
        <p:spPr>
          <a:xfrm>
            <a:off x="0" y="0"/>
            <a:ext cx="9144000" cy="6858000"/>
          </a:xfrm>
          <a:prstGeom prst="rect">
            <a:avLst/>
          </a:prstGeom>
        </p:spPr>
      </p:pic>
      <p:pic>
        <p:nvPicPr>
          <p:cNvPr id="10" name="Picture 9" descr="A wooden statue of a group of people&#10;&#10;Description automatically generated">
            <a:extLst>
              <a:ext uri="{FF2B5EF4-FFF2-40B4-BE49-F238E27FC236}">
                <a16:creationId xmlns:a16="http://schemas.microsoft.com/office/drawing/2014/main" id="{6E420680-31F9-B81E-C075-5EAA130F32E2}"/>
              </a:ext>
            </a:extLst>
          </p:cNvPr>
          <p:cNvPicPr>
            <a:picLocks noChangeAspect="1"/>
          </p:cNvPicPr>
          <p:nvPr userDrawn="1"/>
        </p:nvPicPr>
        <p:blipFill rotWithShape="1">
          <a:blip r:embed="rId14">
            <a:duotone>
              <a:prstClr val="black"/>
              <a:srgbClr val="D9C3A5">
                <a:tint val="50000"/>
                <a:satMod val="180000"/>
              </a:srgbClr>
            </a:duotone>
            <a:extLst>
              <a:ext uri="{BEBA8EAE-BF5A-486C-A8C5-ECC9F3942E4B}">
                <a14:imgProps xmlns:a14="http://schemas.microsoft.com/office/drawing/2010/main">
                  <a14:imgLayer r:embed="rId15">
                    <a14:imgEffect>
                      <a14:backgroundRemoval t="4911" b="84375" l="6000" r="84000">
                        <a14:foregroundMark x1="83429" y1="35211" x2="80333" y2="38839"/>
                        <a14:foregroundMark x1="85667" y1="32589" x2="83643" y2="34960"/>
                        <a14:foregroundMark x1="78278" y1="22321" x2="78000" y2="20089"/>
                        <a14:foregroundMark x1="78389" y1="23214" x2="78278" y2="22321"/>
                        <a14:foregroundMark x1="78445" y1="23661" x2="78389" y2="23214"/>
                        <a14:foregroundMark x1="78506" y1="24153" x2="78445" y2="23661"/>
                        <a14:foregroundMark x1="78834" y1="26786" x2="78624" y2="25102"/>
                        <a14:foregroundMark x1="78945" y1="27679" x2="78834" y2="26786"/>
                        <a14:foregroundMark x1="80333" y1="38839" x2="78945" y2="27679"/>
                        <a14:foregroundMark x1="78000" y1="20089" x2="81000" y2="9821"/>
                        <a14:foregroundMark x1="81000" y1="9821" x2="75333" y2="7143"/>
                        <a14:foregroundMark x1="70803" y1="24554" x2="67667" y2="36607"/>
                        <a14:foregroundMark x1="71036" y1="23661" x2="70803" y2="24554"/>
                        <a14:foregroundMark x1="71152" y1="23214" x2="71036" y2="23661"/>
                        <a14:foregroundMark x1="71384" y1="22321" x2="71152" y2="23214"/>
                        <a14:foregroundMark x1="75333" y1="7143" x2="71384" y2="22321"/>
                        <a14:foregroundMark x1="67667" y1="36607" x2="66667" y2="38393"/>
                        <a14:foregroundMark x1="80634" y1="56381" x2="81333" y2="60714"/>
                        <a14:foregroundMark x1="76000" y1="27679" x2="79276" y2="47974"/>
                        <a14:foregroundMark x1="79358" y1="66225" x2="77333" y2="71875"/>
                        <a14:foregroundMark x1="81333" y1="60714" x2="79418" y2="66058"/>
                        <a14:foregroundMark x1="77333" y1="71875" x2="71000" y2="76786"/>
                        <a14:foregroundMark x1="71000" y1="76786" x2="74667" y2="67857"/>
                        <a14:foregroundMark x1="74667" y1="67857" x2="67667" y2="78125"/>
                        <a14:foregroundMark x1="67667" y1="78125" x2="64645" y2="72974"/>
                        <a14:foregroundMark x1="65498" y1="72502" x2="69333" y2="74107"/>
                        <a14:foregroundMark x1="59934" y1="73157" x2="56407" y2="72800"/>
                        <a14:foregroundMark x1="64422" y1="73610" x2="60986" y2="73263"/>
                        <a14:foregroundMark x1="69333" y1="74107" x2="64865" y2="73655"/>
                        <a14:foregroundMark x1="48141" y1="61161" x2="48000" y2="60714"/>
                        <a14:foregroundMark x1="48423" y1="62054" x2="48141" y2="61161"/>
                        <a14:foregroundMark x1="51521" y1="71859" x2="48423" y2="62054"/>
                        <a14:foregroundMark x1="48000" y1="60714" x2="47333" y2="50446"/>
                        <a14:foregroundMark x1="47333" y1="50446" x2="41333" y2="48661"/>
                        <a14:foregroundMark x1="41333" y1="48661" x2="41333" y2="61161"/>
                        <a14:foregroundMark x1="40167" y1="62946" x2="36667" y2="68304"/>
                        <a14:foregroundMark x1="40750" y1="62054" x2="40167" y2="62946"/>
                        <a14:foregroundMark x1="41333" y1="61161" x2="40750" y2="62054"/>
                        <a14:foregroundMark x1="36667" y1="68304" x2="27333" y2="69643"/>
                        <a14:foregroundMark x1="27333" y1="69643" x2="21000" y2="69643"/>
                        <a14:foregroundMark x1="21000" y1="69643" x2="15000" y2="71429"/>
                        <a14:foregroundMark x1="15000" y1="71429" x2="11667" y2="78125"/>
                        <a14:foregroundMark x1="11667" y1="78125" x2="17667" y2="83482"/>
                        <a14:foregroundMark x1="17667" y1="83482" x2="72667" y2="87946"/>
                        <a14:foregroundMark x1="72667" y1="87946" x2="78667" y2="85714"/>
                        <a14:foregroundMark x1="78667" y1="85714" x2="84667" y2="79911"/>
                        <a14:foregroundMark x1="84667" y1="79911" x2="47000" y2="82589"/>
                        <a14:foregroundMark x1="47000" y1="82589" x2="25333" y2="79911"/>
                        <a14:foregroundMark x1="25333" y1="79911" x2="29000" y2="72768"/>
                        <a14:foregroundMark x1="29000" y1="72768" x2="44667" y2="74554"/>
                        <a14:foregroundMark x1="44667" y1="74554" x2="43667" y2="64286"/>
                        <a14:foregroundMark x1="43667" y1="64286" x2="48000" y2="73214"/>
                        <a14:foregroundMark x1="48000" y1="73214" x2="53667" y2="79018"/>
                        <a14:foregroundMark x1="53667" y1="79018" x2="77000" y2="76339"/>
                        <a14:foregroundMark x1="77000" y1="76339" x2="82667" y2="70536"/>
                        <a14:foregroundMark x1="82667" y1="70536" x2="84667" y2="61161"/>
                        <a14:foregroundMark x1="84791" y1="50198" x2="85000" y2="31696"/>
                        <a14:foregroundMark x1="84667" y1="61161" x2="84731" y2="55522"/>
                        <a14:foregroundMark x1="82270" y1="32772" x2="79333" y2="33929"/>
                        <a14:foregroundMark x1="85000" y1="31696" x2="82551" y2="32661"/>
                        <a14:foregroundMark x1="76526" y1="26786" x2="76000" y2="25446"/>
                        <a14:foregroundMark x1="76877" y1="27679" x2="76526" y2="26786"/>
                        <a14:foregroundMark x1="79333" y1="33929" x2="76877" y2="27679"/>
                        <a14:foregroundMark x1="76585" y1="27679" x2="81765" y2="47452"/>
                        <a14:foregroundMark x1="76351" y1="26786" x2="76585" y2="27679"/>
                        <a14:foregroundMark x1="76000" y1="25446" x2="76351" y2="26786"/>
                        <a14:foregroundMark x1="82579" y1="55973" x2="82333" y2="70089"/>
                        <a14:foregroundMark x1="82333" y1="70089" x2="66000" y2="72321"/>
                        <a14:foregroundMark x1="66000" y1="72321" x2="65667" y2="62054"/>
                        <a14:foregroundMark x1="65667" y1="62054" x2="62387" y2="66202"/>
                        <a14:foregroundMark x1="51435" y1="72040" x2="21333" y2="80804"/>
                        <a14:foregroundMark x1="58234" y1="70060" x2="57626" y2="70237"/>
                        <a14:foregroundMark x1="21333" y1="80804" x2="15333" y2="77679"/>
                        <a14:foregroundMark x1="15333" y1="77679" x2="24000" y2="75000"/>
                        <a14:foregroundMark x1="24000" y1="75000" x2="45333" y2="75446"/>
                        <a14:foregroundMark x1="45333" y1="75446" x2="42667" y2="64732"/>
                        <a14:foregroundMark x1="42756" y1="61161" x2="43000" y2="51339"/>
                        <a14:foregroundMark x1="42734" y1="62054" x2="42756" y2="61161"/>
                        <a14:foregroundMark x1="42712" y1="62946" x2="42734" y2="62054"/>
                        <a14:foregroundMark x1="42667" y1="64732" x2="42712" y2="62946"/>
                        <a14:foregroundMark x1="12000" y1="83482" x2="78333" y2="87054"/>
                        <a14:foregroundMark x1="78333" y1="87054" x2="83333" y2="82589"/>
                        <a14:foregroundMark x1="82177" y1="47366" x2="82000" y2="41964"/>
                        <a14:foregroundMark x1="83333" y1="82589" x2="82460" y2="55998"/>
                        <a14:foregroundMark x1="82000" y1="41964" x2="85000" y2="33482"/>
                        <a14:foregroundMark x1="85000" y1="33482" x2="81000" y2="39286"/>
                        <a14:foregroundMark x1="81000" y1="39286" x2="81000" y2="39286"/>
                        <a14:foregroundMark x1="83667" y1="30357" x2="85333" y2="40625"/>
                        <a14:foregroundMark x1="84190" y1="55635" x2="83667" y2="62500"/>
                        <a14:foregroundMark x1="85333" y1="40625" x2="84677" y2="49234"/>
                        <a14:foregroundMark x1="83667" y1="62500" x2="85333" y2="79911"/>
                        <a14:foregroundMark x1="85333" y1="79911" x2="80333" y2="86161"/>
                        <a14:foregroundMark x1="80333" y1="86161" x2="73000" y2="86607"/>
                        <a14:foregroundMark x1="73000" y1="86607" x2="65667" y2="86161"/>
                        <a14:foregroundMark x1="65667" y1="86161" x2="60333" y2="86161"/>
                        <a14:foregroundMark x1="60333" y1="86161" x2="39000" y2="83929"/>
                        <a14:foregroundMark x1="39000" y1="83929" x2="23667" y2="85268"/>
                        <a14:foregroundMark x1="23667" y1="85268" x2="10000" y2="82143"/>
                        <a14:foregroundMark x1="10000" y1="82143" x2="6333" y2="83929"/>
                        <a14:foregroundMark x1="83934" y1="55689" x2="84333" y2="84821"/>
                        <a14:foregroundMark x1="83667" y1="36161" x2="83816" y2="47022"/>
                        <a14:foregroundMark x1="84333" y1="84821" x2="84333" y2="84821"/>
                        <a14:foregroundMark x1="67924" y1="53184" x2="65333" y2="64286"/>
                        <a14:foregroundMark x1="72000" y1="35714" x2="68618" y2="50209"/>
                        <a14:foregroundMark x1="65333" y1="64286" x2="67333" y2="41518"/>
                        <a14:foregroundMark x1="67333" y1="41518" x2="71205" y2="49667"/>
                        <a14:foregroundMark x1="72992" y1="57984" x2="73333" y2="60268"/>
                        <a14:foregroundMark x1="73333" y1="60268" x2="72653" y2="58055"/>
                        <a14:foregroundMark x1="71214" y1="49665" x2="71667" y2="43304"/>
                        <a14:foregroundMark x1="71667" y1="43304" x2="72000" y2="43304"/>
                        <a14:foregroundMark x1="79000" y1="5804" x2="79000" y2="5804"/>
                        <a14:foregroundMark x1="77333" y1="5804" x2="77333" y2="5804"/>
                        <a14:foregroundMark x1="75333" y1="4911" x2="75333" y2="4911"/>
                        <a14:backgroundMark x1="45667" y1="23214" x2="51667" y2="33036"/>
                        <a14:backgroundMark x1="51667" y1="33036" x2="36000" y2="29911"/>
                        <a14:backgroundMark x1="36000" y1="29911" x2="28667" y2="30804"/>
                        <a14:backgroundMark x1="28667" y1="30804" x2="28667" y2="31250"/>
                        <a14:backgroundMark x1="80333" y1="24554" x2="80333" y2="24554"/>
                        <a14:backgroundMark x1="79667" y1="26786" x2="79667" y2="26786"/>
                        <a14:backgroundMark x1="79000" y1="23214" x2="79000" y2="23214"/>
                        <a14:backgroundMark x1="76000" y1="48661" x2="77000" y2="57143"/>
                        <a14:backgroundMark x1="77000" y1="57143" x2="76000" y2="52232"/>
                        <a14:backgroundMark x1="61000" y1="63393" x2="55333" y2="63839"/>
                        <a14:backgroundMark x1="55333" y1="63839" x2="60667" y2="63839"/>
                        <a14:backgroundMark x1="60667" y1="63839" x2="55000" y2="62500"/>
                        <a14:backgroundMark x1="41333" y1="62054" x2="41333" y2="62054"/>
                        <a14:backgroundMark x1="41333" y1="61161" x2="41333" y2="61161"/>
                        <a14:backgroundMark x1="40000" y1="62946" x2="40000" y2="62946"/>
                        <a14:backgroundMark x1="79333" y1="25893" x2="79000" y2="25893"/>
                        <a14:backgroundMark x1="78667" y1="22321" x2="78667" y2="22321"/>
                        <a14:backgroundMark x1="78667" y1="24554" x2="78667" y2="24554"/>
                        <a14:backgroundMark x1="79333" y1="27679" x2="79333" y2="27679"/>
                        <a14:backgroundMark x1="78333" y1="22321" x2="78333" y2="22321"/>
                        <a14:backgroundMark x1="78667" y1="23661" x2="78667" y2="2366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6"/>
              </a:ext>
            </a:extLst>
          </a:blip>
          <a:srcRect l="865" t="2286" r="15867" b="13617"/>
          <a:stretch/>
        </p:blipFill>
        <p:spPr>
          <a:xfrm>
            <a:off x="1903998" y="1894683"/>
            <a:ext cx="7240002" cy="4963317"/>
          </a:xfrm>
          <a:prstGeom prst="rect">
            <a:avLst/>
          </a:prstGeom>
        </p:spPr>
      </p:pic>
    </p:spTree>
    <p:extLst>
      <p:ext uri="{BB962C8B-B14F-4D97-AF65-F5344CB8AC3E}">
        <p14:creationId xmlns:p14="http://schemas.microsoft.com/office/powerpoint/2010/main" val="61082028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hyperlink" Target="https://claudemariottini.com/2019/01/08/the-narmer-palett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85011" y="1635710"/>
            <a:ext cx="6858000" cy="2387600"/>
          </a:xfrm>
        </p:spPr>
        <p:txBody>
          <a:bodyPr/>
          <a:lstStyle/>
          <a:p>
            <a:r>
              <a:rPr lang="en-US" sz="8800" b="1" dirty="0">
                <a:solidFill>
                  <a:srgbClr val="E4DABC"/>
                </a:solidFill>
              </a:rPr>
              <a:t>Exodus 5-6</a:t>
            </a:r>
            <a:br>
              <a:rPr lang="en-US" dirty="0">
                <a:solidFill>
                  <a:srgbClr val="E4DABC"/>
                </a:solidFill>
              </a:rPr>
            </a:br>
            <a:r>
              <a:rPr lang="en-US" dirty="0">
                <a:solidFill>
                  <a:srgbClr val="E4DABC"/>
                </a:solidFill>
              </a:rPr>
              <a:t>Be Delivered</a:t>
            </a:r>
          </a:p>
        </p:txBody>
      </p:sp>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74EE25-A653-074D-D88A-611947D9F2CF}"/>
              </a:ext>
            </a:extLst>
          </p:cNvPr>
          <p:cNvSpPr>
            <a:spLocks noGrp="1"/>
          </p:cNvSpPr>
          <p:nvPr>
            <p:ph type="body" sz="quarter" idx="13"/>
          </p:nvPr>
        </p:nvSpPr>
        <p:spPr>
          <a:xfrm>
            <a:off x="390056" y="558073"/>
            <a:ext cx="4086251" cy="5741855"/>
          </a:xfrm>
        </p:spPr>
        <p:txBody>
          <a:bodyPr>
            <a:normAutofit/>
          </a:bodyPr>
          <a:lstStyle/>
          <a:p>
            <a:r>
              <a:rPr lang="en-US" b="1" dirty="0"/>
              <a:t>Exodus 6:6</a:t>
            </a:r>
            <a:r>
              <a:rPr lang="en-US" dirty="0"/>
              <a:t>: "Therefore, say to the Israelites: 'I am the LORD, and I will bring you out from under the yoke of the Egyptians. I will free you from being slaves to them, and I will redeem you with an outstretched arm and with mighty acts of judgment.'"</a:t>
            </a:r>
          </a:p>
        </p:txBody>
      </p:sp>
      <p:pic>
        <p:nvPicPr>
          <p:cNvPr id="13" name="Picture 12" descr="A stone carving of two people fighting&#10;&#10;Description automatically generated">
            <a:extLst>
              <a:ext uri="{FF2B5EF4-FFF2-40B4-BE49-F238E27FC236}">
                <a16:creationId xmlns:a16="http://schemas.microsoft.com/office/drawing/2014/main" id="{43A95413-1AF8-569E-7FA6-2F01D5194DAF}"/>
              </a:ext>
            </a:extLst>
          </p:cNvPr>
          <p:cNvPicPr>
            <a:picLocks noChangeAspect="1"/>
          </p:cNvPicPr>
          <p:nvPr/>
        </p:nvPicPr>
        <p:blipFill rotWithShape="1">
          <a:blip r:embed="rId3">
            <a:extLst>
              <a:ext uri="{28A0092B-C50C-407E-A947-70E740481C1C}">
                <a14:useLocalDpi xmlns:a14="http://schemas.microsoft.com/office/drawing/2010/main" val="0"/>
              </a:ext>
            </a:extLst>
          </a:blip>
          <a:srcRect l="22372" r="16372" b="3839"/>
          <a:stretch/>
        </p:blipFill>
        <p:spPr>
          <a:xfrm>
            <a:off x="4476307" y="558073"/>
            <a:ext cx="4667694" cy="5651342"/>
          </a:xfrm>
          <a:prstGeom prst="rect">
            <a:avLst/>
          </a:prstGeom>
        </p:spPr>
      </p:pic>
    </p:spTree>
    <p:extLst>
      <p:ext uri="{BB962C8B-B14F-4D97-AF65-F5344CB8AC3E}">
        <p14:creationId xmlns:p14="http://schemas.microsoft.com/office/powerpoint/2010/main" val="90218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74EE25-A653-074D-D88A-611947D9F2CF}"/>
              </a:ext>
            </a:extLst>
          </p:cNvPr>
          <p:cNvSpPr>
            <a:spLocks noGrp="1"/>
          </p:cNvSpPr>
          <p:nvPr>
            <p:ph type="body" sz="quarter" idx="13"/>
          </p:nvPr>
        </p:nvSpPr>
        <p:spPr>
          <a:xfrm>
            <a:off x="166772" y="861348"/>
            <a:ext cx="4681674" cy="4947591"/>
          </a:xfrm>
        </p:spPr>
        <p:txBody>
          <a:bodyPr>
            <a:normAutofit lnSpcReduction="10000"/>
          </a:bodyPr>
          <a:lstStyle/>
          <a:p>
            <a:r>
              <a:rPr lang="en-US" b="1" dirty="0"/>
              <a:t>Deuteronomy 5:15</a:t>
            </a:r>
            <a:r>
              <a:rPr lang="en-US" dirty="0"/>
              <a:t>: "Remember that you were slaves in Egypt and that the LORD your God brought you out of there with a mighty hand and an outstretched arm. Therefore the LORD your God has commanded you to observe the Sabbath day."</a:t>
            </a:r>
          </a:p>
          <a:p>
            <a:endParaRPr lang="en-US" dirty="0"/>
          </a:p>
        </p:txBody>
      </p:sp>
      <p:pic>
        <p:nvPicPr>
          <p:cNvPr id="4" name="Picture 3" descr="A stone wall with carvings&#10;&#10;Description automatically generated">
            <a:extLst>
              <a:ext uri="{FF2B5EF4-FFF2-40B4-BE49-F238E27FC236}">
                <a16:creationId xmlns:a16="http://schemas.microsoft.com/office/drawing/2014/main" id="{D5535725-6F8A-38E8-2410-9E2BFD46B12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5698" t="-283" r="17325" b="15536"/>
          <a:stretch/>
        </p:blipFill>
        <p:spPr>
          <a:xfrm>
            <a:off x="4848445" y="645134"/>
            <a:ext cx="4295555" cy="5163805"/>
          </a:xfrm>
          <a:prstGeom prst="rect">
            <a:avLst/>
          </a:prstGeom>
        </p:spPr>
      </p:pic>
    </p:spTree>
    <p:extLst>
      <p:ext uri="{BB962C8B-B14F-4D97-AF65-F5344CB8AC3E}">
        <p14:creationId xmlns:p14="http://schemas.microsoft.com/office/powerpoint/2010/main" val="926151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74EE25-A653-074D-D88A-611947D9F2CF}"/>
              </a:ext>
            </a:extLst>
          </p:cNvPr>
          <p:cNvSpPr>
            <a:spLocks noGrp="1"/>
          </p:cNvSpPr>
          <p:nvPr>
            <p:ph type="body" sz="quarter" idx="13"/>
          </p:nvPr>
        </p:nvSpPr>
        <p:spPr>
          <a:xfrm>
            <a:off x="300304" y="1185593"/>
            <a:ext cx="4059045" cy="4486813"/>
          </a:xfrm>
        </p:spPr>
        <p:txBody>
          <a:bodyPr>
            <a:normAutofit fontScale="92500" lnSpcReduction="10000"/>
          </a:bodyPr>
          <a:lstStyle/>
          <a:p>
            <a:r>
              <a:rPr lang="en-US" b="1" dirty="0"/>
              <a:t>Deuteronomy 7:19</a:t>
            </a:r>
            <a:r>
              <a:rPr lang="en-US" dirty="0"/>
              <a:t>: "The great trials which your eyes saw, the signs and the wonders, the mighty hand and the outstretched arm, by which the LORD your God brought you out. So shall the LORD your God do to all the peoples of whom you</a:t>
            </a:r>
          </a:p>
        </p:txBody>
      </p:sp>
      <p:pic>
        <p:nvPicPr>
          <p:cNvPr id="7" name="Picture 6" descr="A painting of a person holding a bow and arrow&#10;&#10;Description automatically generated">
            <a:extLst>
              <a:ext uri="{FF2B5EF4-FFF2-40B4-BE49-F238E27FC236}">
                <a16:creationId xmlns:a16="http://schemas.microsoft.com/office/drawing/2014/main" id="{50C628A7-7D30-8968-5760-D2B986B8E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9149" y="784593"/>
            <a:ext cx="4664851" cy="5288812"/>
          </a:xfrm>
          <a:prstGeom prst="rect">
            <a:avLst/>
          </a:prstGeom>
        </p:spPr>
      </p:pic>
    </p:spTree>
    <p:extLst>
      <p:ext uri="{BB962C8B-B14F-4D97-AF65-F5344CB8AC3E}">
        <p14:creationId xmlns:p14="http://schemas.microsoft.com/office/powerpoint/2010/main" val="648081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74EE25-A653-074D-D88A-611947D9F2CF}"/>
              </a:ext>
            </a:extLst>
          </p:cNvPr>
          <p:cNvSpPr>
            <a:spLocks noGrp="1"/>
          </p:cNvSpPr>
          <p:nvPr>
            <p:ph type="body" sz="quarter" idx="13"/>
          </p:nvPr>
        </p:nvSpPr>
        <p:spPr>
          <a:xfrm>
            <a:off x="390056" y="1813114"/>
            <a:ext cx="4181944" cy="4486813"/>
          </a:xfrm>
        </p:spPr>
        <p:txBody>
          <a:bodyPr>
            <a:normAutofit/>
          </a:bodyPr>
          <a:lstStyle/>
          <a:p>
            <a:r>
              <a:rPr lang="en-US" b="1" dirty="0"/>
              <a:t>Deuteronomy 26:8</a:t>
            </a:r>
            <a:r>
              <a:rPr lang="en-US" dirty="0"/>
              <a:t>: "So the LORD brought us out of Egypt with a mighty hand and an outstretched arm, with great terror and with signs and wonders."</a:t>
            </a:r>
          </a:p>
          <a:p>
            <a:endParaRPr lang="en-US" dirty="0"/>
          </a:p>
        </p:txBody>
      </p:sp>
      <p:pic>
        <p:nvPicPr>
          <p:cNvPr id="8" name="Picture 7" descr="A stone wall with carvings&#10;&#10;Description automatically generated">
            <a:extLst>
              <a:ext uri="{FF2B5EF4-FFF2-40B4-BE49-F238E27FC236}">
                <a16:creationId xmlns:a16="http://schemas.microsoft.com/office/drawing/2014/main" id="{C92C6B90-CB9B-EDCD-CE12-DEAE02FFFAFE}"/>
              </a:ext>
            </a:extLst>
          </p:cNvPr>
          <p:cNvPicPr>
            <a:picLocks noChangeAspect="1"/>
          </p:cNvPicPr>
          <p:nvPr/>
        </p:nvPicPr>
        <p:blipFill rotWithShape="1">
          <a:blip r:embed="rId2">
            <a:extLst>
              <a:ext uri="{28A0092B-C50C-407E-A947-70E740481C1C}">
                <a14:useLocalDpi xmlns:a14="http://schemas.microsoft.com/office/drawing/2010/main" val="0"/>
              </a:ext>
            </a:extLst>
          </a:blip>
          <a:srcRect l="6279" r="53140" b="27285"/>
          <a:stretch/>
        </p:blipFill>
        <p:spPr>
          <a:xfrm>
            <a:off x="4781813" y="871871"/>
            <a:ext cx="4362188" cy="5541728"/>
          </a:xfrm>
          <a:prstGeom prst="rect">
            <a:avLst/>
          </a:prstGeom>
        </p:spPr>
      </p:pic>
    </p:spTree>
    <p:extLst>
      <p:ext uri="{BB962C8B-B14F-4D97-AF65-F5344CB8AC3E}">
        <p14:creationId xmlns:p14="http://schemas.microsoft.com/office/powerpoint/2010/main" val="3650662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E74EE25-A653-074D-D88A-611947D9F2CF}"/>
              </a:ext>
            </a:extLst>
          </p:cNvPr>
          <p:cNvSpPr>
            <a:spLocks noGrp="1"/>
          </p:cNvSpPr>
          <p:nvPr>
            <p:ph type="body" sz="quarter" idx="13"/>
          </p:nvPr>
        </p:nvSpPr>
        <p:spPr>
          <a:xfrm>
            <a:off x="549544" y="1185593"/>
            <a:ext cx="4554085" cy="4486813"/>
          </a:xfrm>
        </p:spPr>
        <p:txBody>
          <a:bodyPr>
            <a:normAutofit/>
          </a:bodyPr>
          <a:lstStyle/>
          <a:p>
            <a:r>
              <a:rPr lang="en-US" b="1" dirty="0"/>
              <a:t>Psalm 136:12</a:t>
            </a:r>
            <a:r>
              <a:rPr lang="en-US" dirty="0"/>
              <a:t>: "With a mighty hand and outstretched arm; His love endures forever."</a:t>
            </a:r>
          </a:p>
          <a:p>
            <a:endParaRPr lang="en-US" dirty="0"/>
          </a:p>
        </p:txBody>
      </p:sp>
      <p:sp>
        <p:nvSpPr>
          <p:cNvPr id="2" name="Title 1">
            <a:extLst>
              <a:ext uri="{FF2B5EF4-FFF2-40B4-BE49-F238E27FC236}">
                <a16:creationId xmlns:a16="http://schemas.microsoft.com/office/drawing/2014/main" id="{8C8B4963-AAD2-E0D3-28FA-12411B2A0089}"/>
              </a:ext>
            </a:extLst>
          </p:cNvPr>
          <p:cNvSpPr>
            <a:spLocks noGrp="1"/>
          </p:cNvSpPr>
          <p:nvPr>
            <p:ph type="title" idx="4294967295"/>
          </p:nvPr>
        </p:nvSpPr>
        <p:spPr>
          <a:xfrm>
            <a:off x="4752752" y="365125"/>
            <a:ext cx="4554085" cy="1325563"/>
          </a:xfrm>
        </p:spPr>
        <p:txBody>
          <a:bodyPr>
            <a:normAutofit fontScale="90000"/>
          </a:bodyPr>
          <a:lstStyle/>
          <a:p>
            <a:r>
              <a:rPr lang="en-US" b="1" dirty="0"/>
              <a:t>Narmer Palette – 3200 BC</a:t>
            </a:r>
          </a:p>
        </p:txBody>
      </p:sp>
      <p:pic>
        <p:nvPicPr>
          <p:cNvPr id="5" name="Picture 4" descr="A stone shield with images of people and animals&#10;&#10;Description automatically generated">
            <a:extLst>
              <a:ext uri="{FF2B5EF4-FFF2-40B4-BE49-F238E27FC236}">
                <a16:creationId xmlns:a16="http://schemas.microsoft.com/office/drawing/2014/main" id="{EA901253-FA7A-2BE4-F785-15065033DAC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640" b="91002" l="9957" r="89827">
                        <a14:foregroundMark x1="21212" y1="42615" x2="23810" y2="19864"/>
                        <a14:foregroundMark x1="23810" y1="19864" x2="50649" y2="24958"/>
                        <a14:foregroundMark x1="50649" y1="24958" x2="60390" y2="19864"/>
                        <a14:foregroundMark x1="60390" y1="19864" x2="64502" y2="8659"/>
                        <a14:foregroundMark x1="64502" y1="8659" x2="75758" y2="10187"/>
                        <a14:foregroundMark x1="75758" y1="10187" x2="74459" y2="52122"/>
                        <a14:foregroundMark x1="74459" y1="52122" x2="56926" y2="83362"/>
                        <a14:foregroundMark x1="56926" y1="83362" x2="43939" y2="90492"/>
                        <a14:foregroundMark x1="43939" y1="90492" x2="56277" y2="85569"/>
                        <a14:foregroundMark x1="56277" y1="85569" x2="57359" y2="83701"/>
                        <a14:foregroundMark x1="67965" y1="40577" x2="67965" y2="40577"/>
                        <a14:foregroundMark x1="27922" y1="11205" x2="19913" y2="20543"/>
                        <a14:foregroundMark x1="19913" y1="20543" x2="18615" y2="31409"/>
                        <a14:foregroundMark x1="18615" y1="31409" x2="20996" y2="42784"/>
                        <a14:foregroundMark x1="20996" y1="42784" x2="25108" y2="16129"/>
                        <a14:foregroundMark x1="25108" y1="16129" x2="32900" y2="9508"/>
                        <a14:foregroundMark x1="20563" y1="9677" x2="25325" y2="10017"/>
                        <a14:foregroundMark x1="56926" y1="88285" x2="70779" y2="68591"/>
                        <a14:foregroundMark x1="70779" y1="68591" x2="70563" y2="68081"/>
                        <a14:foregroundMark x1="78139" y1="38540" x2="70996" y2="62479"/>
                        <a14:foregroundMark x1="70996" y1="62479" x2="70563" y2="62988"/>
                        <a14:foregroundMark x1="19048" y1="12224" x2="19048" y2="12224"/>
                        <a14:foregroundMark x1="17965" y1="10866" x2="19048" y2="9508"/>
                        <a14:foregroundMark x1="16667" y1="20713" x2="33117" y2="82683"/>
                        <a14:foregroundMark x1="33117" y1="82683" x2="43506" y2="89813"/>
                        <a14:foregroundMark x1="43506" y1="89813" x2="55195" y2="88964"/>
                        <a14:foregroundMark x1="55195" y1="88964" x2="62771" y2="80645"/>
                        <a14:foregroundMark x1="62771" y1="80645" x2="62987" y2="79626"/>
                        <a14:foregroundMark x1="80303" y1="37691" x2="72078" y2="66893"/>
                        <a14:foregroundMark x1="33766" y1="84380" x2="30736" y2="77759"/>
                        <a14:foregroundMark x1="37446" y1="89134" x2="50000" y2="90153"/>
                        <a14:foregroundMark x1="50000" y1="90153" x2="59740" y2="84720"/>
                        <a14:foregroundMark x1="59740" y1="84720" x2="54329" y2="90153"/>
                        <a14:foregroundMark x1="30519" y1="75552" x2="29221" y2="73005"/>
                        <a14:foregroundMark x1="19264" y1="38540" x2="19264" y2="36163"/>
                        <a14:foregroundMark x1="20346" y1="50934" x2="32684" y2="80645"/>
                        <a14:foregroundMark x1="54545" y1="91171" x2="62554" y2="84041"/>
                        <a14:foregroundMark x1="62554" y1="84041" x2="67316" y2="75722"/>
                        <a14:foregroundMark x1="78571" y1="45840" x2="72511" y2="68081"/>
                        <a14:foregroundMark x1="72511" y1="68081" x2="66017" y2="76570"/>
                        <a14:foregroundMark x1="66017" y1="76570" x2="65152" y2="77250"/>
                        <a14:foregroundMark x1="14935" y1="19864" x2="20563" y2="19185"/>
                        <a14:foregroundMark x1="20346" y1="17997" x2="20563" y2="17148"/>
                        <a14:foregroundMark x1="22944" y1="7640" x2="17532" y2="11036"/>
                        <a14:foregroundMark x1="18182" y1="9338" x2="21645" y2="8489"/>
                        <a14:foregroundMark x1="20779" y1="7810" x2="17316" y2="10696"/>
                        <a14:foregroundMark x1="19697" y1="7810" x2="19697" y2="7810"/>
                        <a14:foregroundMark x1="19264" y1="7810" x2="17965" y2="8829"/>
                        <a14:foregroundMark x1="18398" y1="7810" x2="20779" y2="12903"/>
                        <a14:foregroundMark x1="20996" y1="14092" x2="18831" y2="8659"/>
                        <a14:foregroundMark x1="16667" y1="11205" x2="16667" y2="11205"/>
                        <a14:foregroundMark x1="16667" y1="11205" x2="16667" y2="11205"/>
                        <a14:foregroundMark x1="16667" y1="11205" x2="16667" y2="11205"/>
                        <a14:foregroundMark x1="16667" y1="11205" x2="16667" y2="11205"/>
                        <a14:foregroundMark x1="14069" y1="11205" x2="26190" y2="12394"/>
                        <a14:foregroundMark x1="18831" y1="12903" x2="17316" y2="21392"/>
                        <a14:foregroundMark x1="17316" y1="21392" x2="17532" y2="21562"/>
                        <a14:foregroundMark x1="18182" y1="11205" x2="17532" y2="19355"/>
                        <a14:foregroundMark x1="15368" y1="11885" x2="18182" y2="20204"/>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646428" y="1325487"/>
            <a:ext cx="4712810" cy="6008323"/>
          </a:xfrm>
          <a:prstGeom prst="rect">
            <a:avLst/>
          </a:prstGeom>
        </p:spPr>
      </p:pic>
    </p:spTree>
    <p:extLst>
      <p:ext uri="{BB962C8B-B14F-4D97-AF65-F5344CB8AC3E}">
        <p14:creationId xmlns:p14="http://schemas.microsoft.com/office/powerpoint/2010/main" val="3674645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B4963-AAD2-E0D3-28FA-12411B2A0089}"/>
              </a:ext>
            </a:extLst>
          </p:cNvPr>
          <p:cNvSpPr>
            <a:spLocks noGrp="1"/>
          </p:cNvSpPr>
          <p:nvPr>
            <p:ph type="title" idx="4294967295"/>
          </p:nvPr>
        </p:nvSpPr>
        <p:spPr>
          <a:xfrm>
            <a:off x="701675" y="1722585"/>
            <a:ext cx="7740650" cy="1956279"/>
          </a:xfrm>
        </p:spPr>
        <p:txBody>
          <a:bodyPr>
            <a:normAutofit/>
          </a:bodyPr>
          <a:lstStyle/>
          <a:p>
            <a:pPr algn="ctr"/>
            <a:r>
              <a:rPr lang="en-US" sz="4800" b="1" dirty="0">
                <a:solidFill>
                  <a:srgbClr val="E4DABC"/>
                </a:solidFill>
              </a:rPr>
              <a:t>How does the Lord promise to deliver?</a:t>
            </a:r>
          </a:p>
        </p:txBody>
      </p:sp>
    </p:spTree>
    <p:extLst>
      <p:ext uri="{BB962C8B-B14F-4D97-AF65-F5344CB8AC3E}">
        <p14:creationId xmlns:p14="http://schemas.microsoft.com/office/powerpoint/2010/main" val="48101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D9C22AF-3C52-8753-0AD2-098ABBC0F45F}"/>
              </a:ext>
            </a:extLst>
          </p:cNvPr>
          <p:cNvGraphicFramePr>
            <a:graphicFrameLocks noGrp="1"/>
          </p:cNvGraphicFramePr>
          <p:nvPr>
            <p:extLst>
              <p:ext uri="{D42A27DB-BD31-4B8C-83A1-F6EECF244321}">
                <p14:modId xmlns:p14="http://schemas.microsoft.com/office/powerpoint/2010/main" val="3390600531"/>
              </p:ext>
            </p:extLst>
          </p:nvPr>
        </p:nvGraphicFramePr>
        <p:xfrm>
          <a:off x="265815" y="1427001"/>
          <a:ext cx="8612370" cy="4858017"/>
        </p:xfrm>
        <a:graphic>
          <a:graphicData uri="http://schemas.openxmlformats.org/drawingml/2006/table">
            <a:tbl>
              <a:tblPr firstRow="1">
                <a:tableStyleId>{C083E6E3-FA7D-4D7B-A595-EF9225AFEA82}</a:tableStyleId>
              </a:tblPr>
              <a:tblGrid>
                <a:gridCol w="2870790">
                  <a:extLst>
                    <a:ext uri="{9D8B030D-6E8A-4147-A177-3AD203B41FA5}">
                      <a16:colId xmlns:a16="http://schemas.microsoft.com/office/drawing/2014/main" val="2870503532"/>
                    </a:ext>
                  </a:extLst>
                </a:gridCol>
                <a:gridCol w="2870790">
                  <a:extLst>
                    <a:ext uri="{9D8B030D-6E8A-4147-A177-3AD203B41FA5}">
                      <a16:colId xmlns:a16="http://schemas.microsoft.com/office/drawing/2014/main" val="779961802"/>
                    </a:ext>
                  </a:extLst>
                </a:gridCol>
                <a:gridCol w="2870790">
                  <a:extLst>
                    <a:ext uri="{9D8B030D-6E8A-4147-A177-3AD203B41FA5}">
                      <a16:colId xmlns:a16="http://schemas.microsoft.com/office/drawing/2014/main" val="2955503720"/>
                    </a:ext>
                  </a:extLst>
                </a:gridCol>
              </a:tblGrid>
              <a:tr h="745579">
                <a:tc>
                  <a:txBody>
                    <a:bodyPr/>
                    <a:lstStyle/>
                    <a:p>
                      <a:pPr algn="ctr"/>
                      <a:r>
                        <a:rPr lang="en-US" sz="2000" dirty="0">
                          <a:solidFill>
                            <a:srgbClr val="E4DABC"/>
                          </a:solidFill>
                        </a:rPr>
                        <a:t>I Will</a:t>
                      </a:r>
                    </a:p>
                  </a:txBody>
                  <a:tcPr anchor="ctr"/>
                </a:tc>
                <a:tc>
                  <a:txBody>
                    <a:bodyPr/>
                    <a:lstStyle/>
                    <a:p>
                      <a:pPr algn="ctr"/>
                      <a:r>
                        <a:rPr lang="en-US" sz="2000" dirty="0">
                          <a:solidFill>
                            <a:srgbClr val="E4DABC"/>
                          </a:solidFill>
                        </a:rPr>
                        <a:t>Exodus 6:6-7</a:t>
                      </a:r>
                    </a:p>
                  </a:txBody>
                  <a:tcPr anchor="ctr"/>
                </a:tc>
                <a:tc>
                  <a:txBody>
                    <a:bodyPr/>
                    <a:lstStyle/>
                    <a:p>
                      <a:pPr algn="ctr"/>
                      <a:r>
                        <a:rPr lang="en-US" sz="2000" dirty="0">
                          <a:solidFill>
                            <a:srgbClr val="E4DABC"/>
                          </a:solidFill>
                        </a:rPr>
                        <a:t>New Testament</a:t>
                      </a:r>
                    </a:p>
                  </a:txBody>
                  <a:tcPr anchor="ctr"/>
                </a:tc>
                <a:extLst>
                  <a:ext uri="{0D108BD9-81ED-4DB2-BD59-A6C34878D82A}">
                    <a16:rowId xmlns:a16="http://schemas.microsoft.com/office/drawing/2014/main" val="3990727453"/>
                  </a:ext>
                </a:extLst>
              </a:tr>
              <a:tr h="745579">
                <a:tc>
                  <a:txBody>
                    <a:bodyPr/>
                    <a:lstStyle/>
                    <a:p>
                      <a:pPr algn="ctr"/>
                      <a:r>
                        <a:rPr lang="en-US" sz="2000" dirty="0">
                          <a:solidFill>
                            <a:srgbClr val="E4DABC"/>
                          </a:solidFill>
                        </a:rPr>
                        <a:t>Bring Out</a:t>
                      </a:r>
                    </a:p>
                  </a:txBody>
                  <a:tcPr anchor="ctr"/>
                </a:tc>
                <a:tc>
                  <a:txBody>
                    <a:bodyPr/>
                    <a:lstStyle/>
                    <a:p>
                      <a:pPr algn="ctr"/>
                      <a:r>
                        <a:rPr lang="en-US" sz="2000" b="0" dirty="0">
                          <a:solidFill>
                            <a:srgbClr val="E4DABC"/>
                          </a:solidFill>
                        </a:rPr>
                        <a:t>I will </a:t>
                      </a:r>
                      <a:r>
                        <a:rPr lang="en-US" sz="2000" b="1" dirty="0">
                          <a:solidFill>
                            <a:srgbClr val="E4DABC"/>
                          </a:solidFill>
                        </a:rPr>
                        <a:t>bring you </a:t>
                      </a:r>
                      <a:r>
                        <a:rPr lang="en-US" sz="2000" b="0" dirty="0">
                          <a:solidFill>
                            <a:srgbClr val="E4DABC"/>
                          </a:solidFill>
                        </a:rPr>
                        <a:t>out from under the </a:t>
                      </a:r>
                      <a:r>
                        <a:rPr lang="en-US" sz="2000" b="1" dirty="0">
                          <a:solidFill>
                            <a:srgbClr val="E4DABC"/>
                          </a:solidFill>
                        </a:rPr>
                        <a:t>burdens </a:t>
                      </a:r>
                      <a:r>
                        <a:rPr lang="en-US" sz="2000" b="0" dirty="0">
                          <a:solidFill>
                            <a:srgbClr val="E4DABC"/>
                          </a:solidFill>
                        </a:rPr>
                        <a:t>of the Egyptians.</a:t>
                      </a:r>
                    </a:p>
                  </a:txBody>
                  <a:tcPr anchor="ctr"/>
                </a:tc>
                <a:tc>
                  <a:txBody>
                    <a:bodyPr/>
                    <a:lstStyle/>
                    <a:p>
                      <a:pPr algn="ctr"/>
                      <a:r>
                        <a:rPr lang="en-US" sz="2000" b="1" dirty="0">
                          <a:solidFill>
                            <a:srgbClr val="E4DABC"/>
                          </a:solidFill>
                        </a:rPr>
                        <a:t>Luke 4:18-19</a:t>
                      </a:r>
                      <a:endParaRPr lang="en-US" sz="2000" dirty="0">
                        <a:solidFill>
                          <a:srgbClr val="E4DABC"/>
                        </a:solidFill>
                      </a:endParaRPr>
                    </a:p>
                  </a:txBody>
                  <a:tcPr anchor="ctr"/>
                </a:tc>
                <a:extLst>
                  <a:ext uri="{0D108BD9-81ED-4DB2-BD59-A6C34878D82A}">
                    <a16:rowId xmlns:a16="http://schemas.microsoft.com/office/drawing/2014/main" val="2130240131"/>
                  </a:ext>
                </a:extLst>
              </a:tr>
              <a:tr h="745579">
                <a:tc>
                  <a:txBody>
                    <a:bodyPr/>
                    <a:lstStyle/>
                    <a:p>
                      <a:pPr algn="ctr"/>
                      <a:r>
                        <a:rPr lang="en-US" sz="2000" dirty="0">
                          <a:solidFill>
                            <a:srgbClr val="E4DABC"/>
                          </a:solidFill>
                        </a:rPr>
                        <a:t>Rescue</a:t>
                      </a:r>
                    </a:p>
                  </a:txBody>
                  <a:tcPr anchor="ctr"/>
                </a:tc>
                <a:tc>
                  <a:txBody>
                    <a:bodyPr/>
                    <a:lstStyle/>
                    <a:p>
                      <a:pPr algn="ctr"/>
                      <a:r>
                        <a:rPr lang="en-US" sz="2000" b="0" dirty="0">
                          <a:solidFill>
                            <a:srgbClr val="E4DABC"/>
                          </a:solidFill>
                        </a:rPr>
                        <a:t>I will </a:t>
                      </a:r>
                      <a:r>
                        <a:rPr lang="en-US" sz="2000" b="1" dirty="0">
                          <a:solidFill>
                            <a:srgbClr val="E4DABC"/>
                          </a:solidFill>
                        </a:rPr>
                        <a:t>rescue you from </a:t>
                      </a:r>
                      <a:r>
                        <a:rPr lang="en-US" sz="2000" b="0" dirty="0">
                          <a:solidFill>
                            <a:srgbClr val="E4DABC"/>
                          </a:solidFill>
                        </a:rPr>
                        <a:t>their </a:t>
                      </a:r>
                      <a:r>
                        <a:rPr lang="en-US" sz="2000" b="1" dirty="0">
                          <a:solidFill>
                            <a:srgbClr val="E4DABC"/>
                          </a:solidFill>
                        </a:rPr>
                        <a:t>bondage</a:t>
                      </a:r>
                    </a:p>
                  </a:txBody>
                  <a:tcPr anchor="ctr"/>
                </a:tc>
                <a:tc>
                  <a:txBody>
                    <a:bodyPr/>
                    <a:lstStyle/>
                    <a:p>
                      <a:pPr algn="ctr"/>
                      <a:r>
                        <a:rPr lang="en-US" sz="2000" b="1" dirty="0">
                          <a:solidFill>
                            <a:srgbClr val="E4DABC"/>
                          </a:solidFill>
                        </a:rPr>
                        <a:t>Galatians 5:1</a:t>
                      </a:r>
                      <a:endParaRPr lang="en-US" sz="2000" dirty="0">
                        <a:solidFill>
                          <a:srgbClr val="E4DABC"/>
                        </a:solidFill>
                      </a:endParaRPr>
                    </a:p>
                  </a:txBody>
                  <a:tcPr anchor="ctr"/>
                </a:tc>
                <a:extLst>
                  <a:ext uri="{0D108BD9-81ED-4DB2-BD59-A6C34878D82A}">
                    <a16:rowId xmlns:a16="http://schemas.microsoft.com/office/drawing/2014/main" val="252293768"/>
                  </a:ext>
                </a:extLst>
              </a:tr>
              <a:tr h="745579">
                <a:tc>
                  <a:txBody>
                    <a:bodyPr/>
                    <a:lstStyle/>
                    <a:p>
                      <a:pPr algn="ctr"/>
                      <a:r>
                        <a:rPr lang="en-US" sz="2000" dirty="0">
                          <a:solidFill>
                            <a:srgbClr val="E4DABC"/>
                          </a:solidFill>
                        </a:rPr>
                        <a:t>Redeem</a:t>
                      </a:r>
                    </a:p>
                  </a:txBody>
                  <a:tcPr anchor="ctr"/>
                </a:tc>
                <a:tc>
                  <a:txBody>
                    <a:bodyPr/>
                    <a:lstStyle/>
                    <a:p>
                      <a:pPr algn="ctr"/>
                      <a:r>
                        <a:rPr lang="en-US" sz="2000" b="0" dirty="0">
                          <a:solidFill>
                            <a:srgbClr val="E4DABC"/>
                          </a:solidFill>
                        </a:rPr>
                        <a:t>I will </a:t>
                      </a:r>
                      <a:r>
                        <a:rPr lang="en-US" sz="2000" b="1" dirty="0">
                          <a:solidFill>
                            <a:srgbClr val="E4DABC"/>
                          </a:solidFill>
                        </a:rPr>
                        <a:t>redeem you </a:t>
                      </a:r>
                      <a:r>
                        <a:rPr lang="en-US" sz="2000" b="0" dirty="0">
                          <a:solidFill>
                            <a:srgbClr val="E4DABC"/>
                          </a:solidFill>
                        </a:rPr>
                        <a:t>with an outstretched arm and with </a:t>
                      </a:r>
                      <a:r>
                        <a:rPr lang="en-US" sz="2000" b="1" dirty="0">
                          <a:solidFill>
                            <a:srgbClr val="E4DABC"/>
                          </a:solidFill>
                        </a:rPr>
                        <a:t>great judgments</a:t>
                      </a:r>
                    </a:p>
                  </a:txBody>
                  <a:tcPr anchor="ctr"/>
                </a:tc>
                <a:tc>
                  <a:txBody>
                    <a:bodyPr/>
                    <a:lstStyle/>
                    <a:p>
                      <a:pPr algn="ctr"/>
                      <a:r>
                        <a:rPr lang="en-US" sz="2000" b="1" dirty="0">
                          <a:solidFill>
                            <a:srgbClr val="E4DABC"/>
                          </a:solidFill>
                        </a:rPr>
                        <a:t>1 Peter 1:18-19</a:t>
                      </a:r>
                      <a:endParaRPr lang="en-US" sz="2000" dirty="0">
                        <a:solidFill>
                          <a:srgbClr val="E4DABC"/>
                        </a:solidFill>
                      </a:endParaRPr>
                    </a:p>
                  </a:txBody>
                  <a:tcPr anchor="ctr"/>
                </a:tc>
                <a:extLst>
                  <a:ext uri="{0D108BD9-81ED-4DB2-BD59-A6C34878D82A}">
                    <a16:rowId xmlns:a16="http://schemas.microsoft.com/office/drawing/2014/main" val="936530669"/>
                  </a:ext>
                </a:extLst>
              </a:tr>
              <a:tr h="745579">
                <a:tc>
                  <a:txBody>
                    <a:bodyPr/>
                    <a:lstStyle/>
                    <a:p>
                      <a:pPr algn="ctr"/>
                      <a:r>
                        <a:rPr lang="en-US" sz="2000" dirty="0">
                          <a:solidFill>
                            <a:srgbClr val="E4DABC"/>
                          </a:solidFill>
                        </a:rPr>
                        <a:t>Take You</a:t>
                      </a:r>
                    </a:p>
                  </a:txBody>
                  <a:tcPr anchor="ctr"/>
                </a:tc>
                <a:tc>
                  <a:txBody>
                    <a:bodyPr/>
                    <a:lstStyle/>
                    <a:p>
                      <a:pPr algn="ctr"/>
                      <a:r>
                        <a:rPr lang="en-US" sz="2000" dirty="0">
                          <a:solidFill>
                            <a:srgbClr val="E4DABC"/>
                          </a:solidFill>
                        </a:rPr>
                        <a:t>I will </a:t>
                      </a:r>
                      <a:r>
                        <a:rPr lang="en-US" sz="2000" b="1" dirty="0">
                          <a:solidFill>
                            <a:srgbClr val="E4DABC"/>
                          </a:solidFill>
                        </a:rPr>
                        <a:t>take you as My people</a:t>
                      </a:r>
                    </a:p>
                  </a:txBody>
                  <a:tcPr anchor="ctr"/>
                </a:tc>
                <a:tc>
                  <a:txBody>
                    <a:bodyPr/>
                    <a:lstStyle/>
                    <a:p>
                      <a:pPr algn="ctr"/>
                      <a:r>
                        <a:rPr lang="en-US" sz="2000" b="1" dirty="0">
                          <a:solidFill>
                            <a:srgbClr val="E4DABC"/>
                          </a:solidFill>
                        </a:rPr>
                        <a:t>1 Peter 2:9-10</a:t>
                      </a:r>
                      <a:endParaRPr lang="en-US" sz="2000" dirty="0">
                        <a:solidFill>
                          <a:srgbClr val="E4DABC"/>
                        </a:solidFill>
                      </a:endParaRPr>
                    </a:p>
                  </a:txBody>
                  <a:tcPr anchor="ctr"/>
                </a:tc>
                <a:extLst>
                  <a:ext uri="{0D108BD9-81ED-4DB2-BD59-A6C34878D82A}">
                    <a16:rowId xmlns:a16="http://schemas.microsoft.com/office/drawing/2014/main" val="1133703564"/>
                  </a:ext>
                </a:extLst>
              </a:tr>
            </a:tbl>
          </a:graphicData>
        </a:graphic>
      </p:graphicFrame>
      <p:sp>
        <p:nvSpPr>
          <p:cNvPr id="2" name="Title 1">
            <a:extLst>
              <a:ext uri="{FF2B5EF4-FFF2-40B4-BE49-F238E27FC236}">
                <a16:creationId xmlns:a16="http://schemas.microsoft.com/office/drawing/2014/main" id="{8C8B4963-AAD2-E0D3-28FA-12411B2A0089}"/>
              </a:ext>
            </a:extLst>
          </p:cNvPr>
          <p:cNvSpPr>
            <a:spLocks noGrp="1"/>
          </p:cNvSpPr>
          <p:nvPr>
            <p:ph type="title" idx="4294967295"/>
          </p:nvPr>
        </p:nvSpPr>
        <p:spPr>
          <a:xfrm>
            <a:off x="-1" y="-106363"/>
            <a:ext cx="9048307" cy="1955801"/>
          </a:xfrm>
        </p:spPr>
        <p:txBody>
          <a:bodyPr>
            <a:normAutofit/>
          </a:bodyPr>
          <a:lstStyle/>
          <a:p>
            <a:pPr algn="ctr"/>
            <a:r>
              <a:rPr lang="en-US" sz="3600" b="1" dirty="0">
                <a:solidFill>
                  <a:srgbClr val="E4DABC"/>
                </a:solidFill>
              </a:rPr>
              <a:t>How does the Lord promise to deliver?</a:t>
            </a:r>
          </a:p>
        </p:txBody>
      </p:sp>
    </p:spTree>
    <p:extLst>
      <p:ext uri="{BB962C8B-B14F-4D97-AF65-F5344CB8AC3E}">
        <p14:creationId xmlns:p14="http://schemas.microsoft.com/office/powerpoint/2010/main" val="317091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F6FC6-5AED-11A6-1A8A-554C9E5973D1}"/>
              </a:ext>
            </a:extLst>
          </p:cNvPr>
          <p:cNvSpPr>
            <a:spLocks noGrp="1"/>
          </p:cNvSpPr>
          <p:nvPr>
            <p:ph type="ctrTitle"/>
          </p:nvPr>
        </p:nvSpPr>
        <p:spPr>
          <a:xfrm>
            <a:off x="127591" y="2390833"/>
            <a:ext cx="6858000" cy="3076827"/>
          </a:xfrm>
        </p:spPr>
        <p:txBody>
          <a:bodyPr>
            <a:normAutofit fontScale="90000"/>
          </a:bodyPr>
          <a:lstStyle/>
          <a:p>
            <a:pPr>
              <a:spcBef>
                <a:spcPts val="1000"/>
              </a:spcBef>
            </a:pPr>
            <a:r>
              <a:rPr lang="en-US" sz="4800" dirty="0">
                <a:solidFill>
                  <a:srgbClr val="E4DABC"/>
                </a:solidFill>
                <a:latin typeface="+mn-lt"/>
                <a:ea typeface="+mn-ea"/>
                <a:cs typeface="+mn-cs"/>
              </a:rPr>
              <a:t>Chapter 4</a:t>
            </a:r>
            <a:br>
              <a:rPr lang="en-US" sz="4800" dirty="0">
                <a:solidFill>
                  <a:srgbClr val="E4DABC"/>
                </a:solidFill>
                <a:latin typeface="+mn-lt"/>
                <a:ea typeface="+mn-ea"/>
                <a:cs typeface="+mn-cs"/>
              </a:rPr>
            </a:br>
            <a:br>
              <a:rPr lang="en-US" sz="4800" dirty="0">
                <a:solidFill>
                  <a:srgbClr val="E4DABC"/>
                </a:solidFill>
                <a:latin typeface="+mn-lt"/>
                <a:ea typeface="+mn-ea"/>
                <a:cs typeface="+mn-cs"/>
              </a:rPr>
            </a:br>
            <a:r>
              <a:rPr lang="en-US" sz="4800" dirty="0">
                <a:solidFill>
                  <a:srgbClr val="E4DABC"/>
                </a:solidFill>
                <a:latin typeface="+mn-lt"/>
                <a:ea typeface="+mn-ea"/>
                <a:cs typeface="+mn-cs"/>
              </a:rPr>
              <a:t>What signs does God allow Moses to perform?</a:t>
            </a:r>
            <a:br>
              <a:rPr lang="en-US" sz="4800" dirty="0">
                <a:solidFill>
                  <a:srgbClr val="E4DABC"/>
                </a:solidFill>
                <a:latin typeface="+mn-lt"/>
                <a:ea typeface="+mn-ea"/>
                <a:cs typeface="+mn-cs"/>
              </a:rPr>
            </a:br>
            <a:br>
              <a:rPr lang="en-US" sz="4800" dirty="0">
                <a:solidFill>
                  <a:srgbClr val="E4DABC"/>
                </a:solidFill>
                <a:latin typeface="+mn-lt"/>
                <a:ea typeface="+mn-ea"/>
                <a:cs typeface="+mn-cs"/>
              </a:rPr>
            </a:br>
            <a:r>
              <a:rPr lang="en-US" sz="4800" dirty="0">
                <a:solidFill>
                  <a:srgbClr val="E4DABC"/>
                </a:solidFill>
                <a:latin typeface="+mn-lt"/>
                <a:ea typeface="+mn-ea"/>
                <a:cs typeface="+mn-cs"/>
              </a:rPr>
              <a:t>Why?</a:t>
            </a:r>
          </a:p>
        </p:txBody>
      </p:sp>
    </p:spTree>
    <p:extLst>
      <p:ext uri="{BB962C8B-B14F-4D97-AF65-F5344CB8AC3E}">
        <p14:creationId xmlns:p14="http://schemas.microsoft.com/office/powerpoint/2010/main" val="261148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EF6FC6-5AED-11A6-1A8A-554C9E5973D1}"/>
              </a:ext>
            </a:extLst>
          </p:cNvPr>
          <p:cNvSpPr>
            <a:spLocks noGrp="1"/>
          </p:cNvSpPr>
          <p:nvPr>
            <p:ph type="ctrTitle"/>
          </p:nvPr>
        </p:nvSpPr>
        <p:spPr>
          <a:xfrm>
            <a:off x="287079" y="2348303"/>
            <a:ext cx="6858000" cy="3076827"/>
          </a:xfrm>
        </p:spPr>
        <p:txBody>
          <a:bodyPr>
            <a:normAutofit fontScale="90000"/>
          </a:bodyPr>
          <a:lstStyle/>
          <a:p>
            <a:pPr>
              <a:spcBef>
                <a:spcPts val="1000"/>
              </a:spcBef>
            </a:pPr>
            <a:r>
              <a:rPr lang="en-US" sz="4800" dirty="0">
                <a:solidFill>
                  <a:srgbClr val="E4DABC"/>
                </a:solidFill>
                <a:latin typeface="+mn-lt"/>
                <a:ea typeface="+mn-ea"/>
                <a:cs typeface="+mn-cs"/>
              </a:rPr>
              <a:t>Chapter 4</a:t>
            </a:r>
            <a:br>
              <a:rPr lang="en-US" sz="4800" dirty="0">
                <a:solidFill>
                  <a:srgbClr val="E4DABC"/>
                </a:solidFill>
                <a:latin typeface="+mn-lt"/>
                <a:ea typeface="+mn-ea"/>
                <a:cs typeface="+mn-cs"/>
              </a:rPr>
            </a:br>
            <a:br>
              <a:rPr lang="en-US" sz="4800" dirty="0">
                <a:solidFill>
                  <a:srgbClr val="E4DABC"/>
                </a:solidFill>
                <a:latin typeface="+mn-lt"/>
                <a:ea typeface="+mn-ea"/>
                <a:cs typeface="+mn-cs"/>
              </a:rPr>
            </a:br>
            <a:r>
              <a:rPr lang="en-US" sz="4800" dirty="0">
                <a:solidFill>
                  <a:srgbClr val="E4DABC"/>
                </a:solidFill>
                <a:latin typeface="+mn-lt"/>
                <a:ea typeface="+mn-ea"/>
                <a:cs typeface="+mn-cs"/>
              </a:rPr>
              <a:t>What happens to Moses on his way back to Egypt?</a:t>
            </a:r>
            <a:br>
              <a:rPr lang="en-US" sz="4800" dirty="0">
                <a:solidFill>
                  <a:srgbClr val="E4DABC"/>
                </a:solidFill>
                <a:latin typeface="+mn-lt"/>
                <a:ea typeface="+mn-ea"/>
                <a:cs typeface="+mn-cs"/>
              </a:rPr>
            </a:br>
            <a:br>
              <a:rPr lang="en-US" sz="4800" dirty="0">
                <a:solidFill>
                  <a:srgbClr val="E4DABC"/>
                </a:solidFill>
                <a:latin typeface="+mn-lt"/>
                <a:ea typeface="+mn-ea"/>
                <a:cs typeface="+mn-cs"/>
              </a:rPr>
            </a:br>
            <a:r>
              <a:rPr lang="en-US" sz="4800" dirty="0">
                <a:solidFill>
                  <a:srgbClr val="E4DABC"/>
                </a:solidFill>
                <a:latin typeface="+mn-lt"/>
                <a:ea typeface="+mn-ea"/>
                <a:cs typeface="+mn-cs"/>
              </a:rPr>
              <a:t>Why?</a:t>
            </a:r>
          </a:p>
        </p:txBody>
      </p:sp>
    </p:spTree>
    <p:extLst>
      <p:ext uri="{BB962C8B-B14F-4D97-AF65-F5344CB8AC3E}">
        <p14:creationId xmlns:p14="http://schemas.microsoft.com/office/powerpoint/2010/main" val="201886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2EBC4-CE3F-FC8C-5654-DC9FAE8C84E8}"/>
              </a:ext>
            </a:extLst>
          </p:cNvPr>
          <p:cNvSpPr txBox="1"/>
          <p:nvPr/>
        </p:nvSpPr>
        <p:spPr>
          <a:xfrm>
            <a:off x="212651" y="361508"/>
            <a:ext cx="7899991" cy="3231654"/>
          </a:xfrm>
          <a:prstGeom prst="rect">
            <a:avLst/>
          </a:prstGeom>
          <a:noFill/>
        </p:spPr>
        <p:txBody>
          <a:bodyPr wrap="square">
            <a:spAutoFit/>
          </a:bodyPr>
          <a:lstStyle/>
          <a:p>
            <a:r>
              <a:rPr lang="en-US" sz="3600" b="1" dirty="0">
                <a:solidFill>
                  <a:srgbClr val="E4DABC"/>
                </a:solidFill>
              </a:rPr>
              <a:t>Afterward Moses and Aaron went to Pharaoh and said, “</a:t>
            </a:r>
            <a:r>
              <a:rPr lang="en-US" sz="3600" b="1" u="sng" dirty="0">
                <a:solidFill>
                  <a:srgbClr val="E4DABC"/>
                </a:solidFill>
              </a:rPr>
              <a:t>This is what the </a:t>
            </a:r>
            <a:r>
              <a:rPr lang="en-US" sz="3600" b="1" u="sng" cap="small" dirty="0">
                <a:solidFill>
                  <a:srgbClr val="E4DABC"/>
                </a:solidFill>
                <a:effectLst/>
              </a:rPr>
              <a:t>Lord</a:t>
            </a:r>
            <a:r>
              <a:rPr lang="en-US" sz="3600" b="1" dirty="0">
                <a:solidFill>
                  <a:srgbClr val="E4DABC"/>
                </a:solidFill>
              </a:rPr>
              <a:t>, the God of Israel, </a:t>
            </a:r>
            <a:r>
              <a:rPr lang="en-US" sz="3600" b="1" u="sng" dirty="0">
                <a:solidFill>
                  <a:srgbClr val="E4DABC"/>
                </a:solidFill>
              </a:rPr>
              <a:t>says:</a:t>
            </a:r>
            <a:r>
              <a:rPr lang="en-US" sz="3600" b="1" dirty="0">
                <a:solidFill>
                  <a:srgbClr val="E4DABC"/>
                </a:solidFill>
              </a:rPr>
              <a:t> ‘Let my people go, so that they may hold a festival to me in the wilderness.’”</a:t>
            </a:r>
          </a:p>
          <a:p>
            <a:endParaRPr lang="en-US" sz="2400" b="1" dirty="0">
              <a:solidFill>
                <a:srgbClr val="E4DABC"/>
              </a:solidFill>
            </a:endParaRPr>
          </a:p>
        </p:txBody>
      </p:sp>
    </p:spTree>
    <p:extLst>
      <p:ext uri="{BB962C8B-B14F-4D97-AF65-F5344CB8AC3E}">
        <p14:creationId xmlns:p14="http://schemas.microsoft.com/office/powerpoint/2010/main" val="289771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72EBC4-CE3F-FC8C-5654-DC9FAE8C84E8}"/>
              </a:ext>
            </a:extLst>
          </p:cNvPr>
          <p:cNvSpPr txBox="1"/>
          <p:nvPr/>
        </p:nvSpPr>
        <p:spPr>
          <a:xfrm>
            <a:off x="212651" y="361508"/>
            <a:ext cx="7899991" cy="2677656"/>
          </a:xfrm>
          <a:prstGeom prst="rect">
            <a:avLst/>
          </a:prstGeom>
          <a:noFill/>
        </p:spPr>
        <p:txBody>
          <a:bodyPr wrap="square">
            <a:spAutoFit/>
          </a:bodyPr>
          <a:lstStyle/>
          <a:p>
            <a:r>
              <a:rPr lang="en-US" sz="3600" b="1" dirty="0">
                <a:solidFill>
                  <a:srgbClr val="E4DABC"/>
                </a:solidFill>
              </a:rPr>
              <a:t>Pharaoh said, “</a:t>
            </a:r>
            <a:r>
              <a:rPr lang="en-US" sz="3600" b="1" u="sng" dirty="0">
                <a:solidFill>
                  <a:srgbClr val="E4DABC"/>
                </a:solidFill>
              </a:rPr>
              <a:t>Who is the </a:t>
            </a:r>
            <a:r>
              <a:rPr lang="en-US" sz="3600" b="1" u="sng" cap="small" dirty="0">
                <a:solidFill>
                  <a:srgbClr val="E4DABC"/>
                </a:solidFill>
                <a:effectLst/>
              </a:rPr>
              <a:t>Lord</a:t>
            </a:r>
            <a:r>
              <a:rPr lang="en-US" sz="3600" b="1" dirty="0">
                <a:solidFill>
                  <a:srgbClr val="E4DABC"/>
                </a:solidFill>
              </a:rPr>
              <a:t>, that I should obey him and let Israel go? I do not know the </a:t>
            </a:r>
            <a:r>
              <a:rPr lang="en-US" sz="3600" b="1" cap="small" dirty="0">
                <a:solidFill>
                  <a:srgbClr val="E4DABC"/>
                </a:solidFill>
                <a:effectLst/>
              </a:rPr>
              <a:t>Lord</a:t>
            </a:r>
            <a:r>
              <a:rPr lang="en-US" sz="3600" b="1" dirty="0">
                <a:solidFill>
                  <a:srgbClr val="E4DABC"/>
                </a:solidFill>
              </a:rPr>
              <a:t> and I will not let Israel go.”</a:t>
            </a:r>
          </a:p>
          <a:p>
            <a:endParaRPr lang="en-US" sz="2400" b="1" dirty="0">
              <a:solidFill>
                <a:srgbClr val="E4DABC"/>
              </a:solidFill>
            </a:endParaRPr>
          </a:p>
        </p:txBody>
      </p:sp>
    </p:spTree>
    <p:extLst>
      <p:ext uri="{BB962C8B-B14F-4D97-AF65-F5344CB8AC3E}">
        <p14:creationId xmlns:p14="http://schemas.microsoft.com/office/powerpoint/2010/main" val="409887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86A01D-9BEB-041B-2F50-50687676AA14}"/>
              </a:ext>
            </a:extLst>
          </p:cNvPr>
          <p:cNvSpPr txBox="1"/>
          <p:nvPr/>
        </p:nvSpPr>
        <p:spPr>
          <a:xfrm>
            <a:off x="308343" y="531627"/>
            <a:ext cx="7028121" cy="3046988"/>
          </a:xfrm>
          <a:prstGeom prst="rect">
            <a:avLst/>
          </a:prstGeom>
          <a:noFill/>
        </p:spPr>
        <p:txBody>
          <a:bodyPr wrap="square">
            <a:spAutoFit/>
          </a:bodyPr>
          <a:lstStyle/>
          <a:p>
            <a:r>
              <a:rPr lang="en-US" sz="3200" b="1" dirty="0">
                <a:solidFill>
                  <a:srgbClr val="E4DABC"/>
                </a:solidFill>
              </a:rPr>
              <a:t>Then they said, “The God of the Hebrews has met with us. Now let us take a three-day journey into the wilderness to offer sacrifices to the </a:t>
            </a:r>
            <a:r>
              <a:rPr lang="en-US" sz="3200" b="1" cap="small" dirty="0">
                <a:solidFill>
                  <a:srgbClr val="E4DABC"/>
                </a:solidFill>
                <a:effectLst/>
              </a:rPr>
              <a:t>Lord</a:t>
            </a:r>
            <a:r>
              <a:rPr lang="en-US" sz="3200" b="1" dirty="0">
                <a:solidFill>
                  <a:srgbClr val="E4DABC"/>
                </a:solidFill>
              </a:rPr>
              <a:t> our God, or he may strike us with plagues or with the sword.”</a:t>
            </a:r>
          </a:p>
        </p:txBody>
      </p:sp>
    </p:spTree>
    <p:extLst>
      <p:ext uri="{BB962C8B-B14F-4D97-AF65-F5344CB8AC3E}">
        <p14:creationId xmlns:p14="http://schemas.microsoft.com/office/powerpoint/2010/main" val="372341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6C5642-92AB-26DD-9FF8-BFA39BFFB742}"/>
              </a:ext>
            </a:extLst>
          </p:cNvPr>
          <p:cNvSpPr txBox="1"/>
          <p:nvPr/>
        </p:nvSpPr>
        <p:spPr>
          <a:xfrm>
            <a:off x="340241" y="574158"/>
            <a:ext cx="7602279" cy="3970318"/>
          </a:xfrm>
          <a:prstGeom prst="rect">
            <a:avLst/>
          </a:prstGeom>
          <a:noFill/>
        </p:spPr>
        <p:txBody>
          <a:bodyPr wrap="square">
            <a:spAutoFit/>
          </a:bodyPr>
          <a:lstStyle/>
          <a:p>
            <a:r>
              <a:rPr lang="en-US" sz="3600" b="1" dirty="0">
                <a:solidFill>
                  <a:srgbClr val="E4DABC"/>
                </a:solidFill>
              </a:rPr>
              <a:t>But the king of Egypt said, “Moses and Aaron, why are you taking the people away from their labor? Get back to your work!” Then Pharaoh said, “Look, the people of the land are now numerous, and you are stopping them from working.”</a:t>
            </a:r>
          </a:p>
        </p:txBody>
      </p:sp>
    </p:spTree>
    <p:extLst>
      <p:ext uri="{BB962C8B-B14F-4D97-AF65-F5344CB8AC3E}">
        <p14:creationId xmlns:p14="http://schemas.microsoft.com/office/powerpoint/2010/main" val="3532371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31525-61B4-41D4-5432-A8731B3473C2}"/>
              </a:ext>
            </a:extLst>
          </p:cNvPr>
          <p:cNvSpPr txBox="1"/>
          <p:nvPr/>
        </p:nvSpPr>
        <p:spPr>
          <a:xfrm>
            <a:off x="669852" y="595423"/>
            <a:ext cx="7325832" cy="5539978"/>
          </a:xfrm>
          <a:prstGeom prst="rect">
            <a:avLst/>
          </a:prstGeom>
          <a:noFill/>
        </p:spPr>
        <p:txBody>
          <a:bodyPr wrap="square" rtlCol="0">
            <a:spAutoFit/>
          </a:bodyPr>
          <a:lstStyle/>
          <a:p>
            <a:r>
              <a:rPr lang="en-US" sz="3200" dirty="0">
                <a:solidFill>
                  <a:srgbClr val="E4DABC"/>
                </a:solidFill>
              </a:rPr>
              <a:t>Why did Moses ask for a three-day festival?</a:t>
            </a:r>
          </a:p>
          <a:p>
            <a:endParaRPr lang="en-US" sz="3200" dirty="0">
              <a:solidFill>
                <a:srgbClr val="E4DABC"/>
              </a:solidFill>
            </a:endParaRPr>
          </a:p>
          <a:p>
            <a:r>
              <a:rPr lang="en-US" sz="3200" dirty="0">
                <a:solidFill>
                  <a:srgbClr val="E4DABC"/>
                </a:solidFill>
              </a:rPr>
              <a:t>What didn’t Pharoah understand about the Lord?</a:t>
            </a:r>
          </a:p>
          <a:p>
            <a:endParaRPr lang="en-US" sz="3200" dirty="0">
              <a:solidFill>
                <a:srgbClr val="E4DABC"/>
              </a:solidFill>
            </a:endParaRPr>
          </a:p>
          <a:p>
            <a:r>
              <a:rPr lang="en-US" sz="3200" dirty="0">
                <a:solidFill>
                  <a:srgbClr val="E4DABC"/>
                </a:solidFill>
              </a:rPr>
              <a:t>What did God want from both Pharoah and the Israelites?</a:t>
            </a:r>
          </a:p>
          <a:p>
            <a:endParaRPr lang="en-US" sz="4000" dirty="0">
              <a:solidFill>
                <a:srgbClr val="E4DABC"/>
              </a:solidFill>
            </a:endParaRPr>
          </a:p>
          <a:p>
            <a:endParaRPr lang="en-US" sz="4000" dirty="0">
              <a:solidFill>
                <a:srgbClr val="E4DABC"/>
              </a:solidFill>
            </a:endParaRPr>
          </a:p>
          <a:p>
            <a:endParaRPr lang="en-US" dirty="0"/>
          </a:p>
        </p:txBody>
      </p:sp>
    </p:spTree>
    <p:extLst>
      <p:ext uri="{BB962C8B-B14F-4D97-AF65-F5344CB8AC3E}">
        <p14:creationId xmlns:p14="http://schemas.microsoft.com/office/powerpoint/2010/main" val="367502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E03E03-653C-B542-47C2-1E4BA6DC4DE4}"/>
              </a:ext>
            </a:extLst>
          </p:cNvPr>
          <p:cNvSpPr>
            <a:spLocks noGrp="1"/>
          </p:cNvSpPr>
          <p:nvPr>
            <p:ph type="body" sz="quarter" idx="13"/>
          </p:nvPr>
        </p:nvSpPr>
        <p:spPr>
          <a:xfrm>
            <a:off x="265815" y="255181"/>
            <a:ext cx="8420986" cy="6687879"/>
          </a:xfrm>
        </p:spPr>
        <p:txBody>
          <a:bodyPr>
            <a:normAutofit fontScale="92500" lnSpcReduction="20000"/>
          </a:bodyPr>
          <a:lstStyle/>
          <a:p>
            <a:pPr algn="l"/>
            <a:r>
              <a:rPr lang="en-US" sz="2400" dirty="0"/>
              <a:t>6 Then the </a:t>
            </a:r>
            <a:r>
              <a:rPr lang="en-US" sz="2400" cap="small" dirty="0">
                <a:effectLst/>
              </a:rPr>
              <a:t>Lord</a:t>
            </a:r>
            <a:r>
              <a:rPr lang="en-US" sz="2400" dirty="0"/>
              <a:t> said to Moses, “Now you will see what I will do to Pharaoh: Because of my mighty hand he will let them go; because of my mighty hand he will drive them out of his country.”</a:t>
            </a:r>
          </a:p>
          <a:p>
            <a:pPr algn="l"/>
            <a:endParaRPr lang="en-US" sz="2400" dirty="0"/>
          </a:p>
          <a:p>
            <a:pPr algn="l"/>
            <a:r>
              <a:rPr lang="en-US" sz="2400" baseline="30000" dirty="0"/>
              <a:t>2 </a:t>
            </a:r>
            <a:r>
              <a:rPr lang="en-US" sz="2400" dirty="0"/>
              <a:t>God also said to Moses, “I am the </a:t>
            </a:r>
            <a:r>
              <a:rPr lang="en-US" sz="2400" cap="small" dirty="0">
                <a:effectLst/>
              </a:rPr>
              <a:t>Lord</a:t>
            </a:r>
            <a:r>
              <a:rPr lang="en-US" sz="2400" dirty="0"/>
              <a:t>. </a:t>
            </a:r>
            <a:r>
              <a:rPr lang="en-US" sz="2400" baseline="30000" dirty="0"/>
              <a:t>3 </a:t>
            </a:r>
            <a:r>
              <a:rPr lang="en-US" sz="2400" dirty="0"/>
              <a:t>I appeared to Abraham, to Isaac and to Jacob as God Almighty,</a:t>
            </a:r>
            <a:r>
              <a:rPr lang="en-US" sz="2400" baseline="30000" dirty="0"/>
              <a:t> </a:t>
            </a:r>
            <a:r>
              <a:rPr lang="en-US" sz="2400" dirty="0"/>
              <a:t>but by my name the </a:t>
            </a:r>
            <a:r>
              <a:rPr lang="en-US" sz="2400" cap="small" dirty="0">
                <a:effectLst/>
              </a:rPr>
              <a:t>Lord</a:t>
            </a:r>
            <a:r>
              <a:rPr lang="en-US" sz="2400" dirty="0"/>
              <a:t> I did not make myself fully known to them. </a:t>
            </a:r>
            <a:r>
              <a:rPr lang="en-US" sz="2400" baseline="30000" dirty="0"/>
              <a:t>4 </a:t>
            </a:r>
            <a:r>
              <a:rPr lang="en-US" sz="2400" dirty="0"/>
              <a:t>I also established my covenant with them to give them the land of Canaan, where they resided as foreigners. </a:t>
            </a:r>
            <a:r>
              <a:rPr lang="en-US" sz="2400" baseline="30000" dirty="0"/>
              <a:t>5 </a:t>
            </a:r>
            <a:r>
              <a:rPr lang="en-US" sz="2400" dirty="0"/>
              <a:t>Moreover, I have heard the groaning of the Israelites, whom the Egyptians are enslaving, and I have remembered my covenant.</a:t>
            </a:r>
          </a:p>
          <a:p>
            <a:pPr algn="l"/>
            <a:endParaRPr lang="en-US" sz="2400" dirty="0"/>
          </a:p>
          <a:p>
            <a:pPr algn="l"/>
            <a:r>
              <a:rPr lang="en-US" sz="2400" baseline="30000" dirty="0"/>
              <a:t>6 </a:t>
            </a:r>
            <a:r>
              <a:rPr lang="en-US" sz="2400" dirty="0"/>
              <a:t>“Therefore, say to the Israelites: ‘I am the </a:t>
            </a:r>
            <a:r>
              <a:rPr lang="en-US" sz="2400" cap="small" dirty="0">
                <a:effectLst/>
              </a:rPr>
              <a:t>Lord</a:t>
            </a:r>
            <a:r>
              <a:rPr lang="en-US" sz="2400" dirty="0"/>
              <a:t>, and I will bring you out from under the yoke of the Egyptians. I will free you from being slaves to them, and I will redeem you with an outstretched arm and with mighty acts of judgment. </a:t>
            </a:r>
            <a:r>
              <a:rPr lang="en-US" sz="2400" baseline="30000" dirty="0"/>
              <a:t>7 </a:t>
            </a:r>
            <a:r>
              <a:rPr lang="en-US" sz="2400" dirty="0"/>
              <a:t>I will take you as my own people, and I will be your God. Then you will know that I am the </a:t>
            </a:r>
            <a:r>
              <a:rPr lang="en-US" sz="2400" cap="small" dirty="0">
                <a:effectLst/>
              </a:rPr>
              <a:t>Lord</a:t>
            </a:r>
            <a:r>
              <a:rPr lang="en-US" sz="2400" dirty="0"/>
              <a:t> your God, who brought you out from under the yoke of the Egyptians. </a:t>
            </a:r>
            <a:r>
              <a:rPr lang="en-US" sz="2400" baseline="30000" dirty="0"/>
              <a:t>8 </a:t>
            </a:r>
            <a:r>
              <a:rPr lang="en-US" sz="2400" dirty="0"/>
              <a:t>And I will bring you to the land I swore with uplifted hand to give to Abraham, to Isaac and to Jacob. I will give it to you as a possession. I am the </a:t>
            </a:r>
            <a:r>
              <a:rPr lang="en-US" sz="2400" cap="small" dirty="0">
                <a:effectLst/>
              </a:rPr>
              <a:t>Lord</a:t>
            </a:r>
            <a:r>
              <a:rPr lang="en-US" sz="2400" dirty="0"/>
              <a:t>.’”</a:t>
            </a:r>
          </a:p>
          <a:p>
            <a:endParaRPr lang="en-US" sz="1800" dirty="0"/>
          </a:p>
        </p:txBody>
      </p:sp>
    </p:spTree>
    <p:extLst>
      <p:ext uri="{BB962C8B-B14F-4D97-AF65-F5344CB8AC3E}">
        <p14:creationId xmlns:p14="http://schemas.microsoft.com/office/powerpoint/2010/main" val="3543898409"/>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10693</TotalTime>
  <Words>806</Words>
  <Application>Microsoft Office PowerPoint</Application>
  <PresentationFormat>On-screen Show (4:3)</PresentationFormat>
  <Paragraphs>45</Paragraphs>
  <Slides>16</Slides>
  <Notes>2</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16</vt:i4>
      </vt:variant>
    </vt:vector>
  </HeadingPairs>
  <TitlesOfParts>
    <vt:vector size="27" baseType="lpstr">
      <vt:lpstr>Arial</vt:lpstr>
      <vt:lpstr>Calibri</vt:lpstr>
      <vt:lpstr>Calibri Light</vt:lpstr>
      <vt:lpstr>Georgia</vt:lpstr>
      <vt:lpstr>Default</vt:lpstr>
      <vt:lpstr>Custom Design</vt:lpstr>
      <vt:lpstr>3_Custom Design</vt:lpstr>
      <vt:lpstr>2_Custom Design</vt:lpstr>
      <vt:lpstr>1_Custom Design</vt:lpstr>
      <vt:lpstr>4_Custom Design</vt:lpstr>
      <vt:lpstr>5_Custom Design</vt:lpstr>
      <vt:lpstr>Exodus 5-6 Be Delivered</vt:lpstr>
      <vt:lpstr>Chapter 4  What signs does God allow Moses to perform?  Why?</vt:lpstr>
      <vt:lpstr>Chapter 4  What happens to Moses on his way back to Egypt?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Narmer Palette – 3200 BC</vt:lpstr>
      <vt:lpstr>How does the Lord promise to deliver?</vt:lpstr>
      <vt:lpstr>How does the Lord promise to deliver?</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Robert McDonald</cp:lastModifiedBy>
  <cp:revision>35</cp:revision>
  <dcterms:created xsi:type="dcterms:W3CDTF">2014-03-26T14:03:34Z</dcterms:created>
  <dcterms:modified xsi:type="dcterms:W3CDTF">2024-03-17T14:02:55Z</dcterms:modified>
</cp:coreProperties>
</file>